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96" r:id="rId19"/>
    <p:sldId id="297" r:id="rId20"/>
    <p:sldId id="298" r:id="rId21"/>
    <p:sldId id="299" r:id="rId22"/>
    <p:sldId id="300" r:id="rId23"/>
    <p:sldId id="273" r:id="rId24"/>
    <p:sldId id="274" r:id="rId25"/>
    <p:sldId id="276" r:id="rId26"/>
    <p:sldId id="275" r:id="rId27"/>
    <p:sldId id="277" r:id="rId28"/>
    <p:sldId id="278" r:id="rId29"/>
    <p:sldId id="279" r:id="rId30"/>
    <p:sldId id="280" r:id="rId31"/>
    <p:sldId id="281" r:id="rId32"/>
    <p:sldId id="282" r:id="rId33"/>
    <p:sldId id="283" r:id="rId34"/>
    <p:sldId id="284" r:id="rId35"/>
    <p:sldId id="285" r:id="rId36"/>
    <p:sldId id="286" r:id="rId37"/>
    <p:sldId id="289" r:id="rId38"/>
    <p:sldId id="290" r:id="rId39"/>
    <p:sldId id="291" r:id="rId40"/>
    <p:sldId id="287" r:id="rId41"/>
    <p:sldId id="288" r:id="rId42"/>
    <p:sldId id="292" r:id="rId43"/>
    <p:sldId id="294" r:id="rId44"/>
    <p:sldId id="301" r:id="rId45"/>
    <p:sldId id="303" r:id="rId46"/>
    <p:sldId id="302" r:id="rId47"/>
    <p:sldId id="295" r:id="rId48"/>
  </p:sldIdLst>
  <p:sldSz cx="9144000" cy="6858000" type="screen4x3"/>
  <p:notesSz cx="6669088" cy="9820275"/>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62" autoAdjust="0"/>
  </p:normalViewPr>
  <p:slideViewPr>
    <p:cSldViewPr>
      <p:cViewPr>
        <p:scale>
          <a:sx n="100" d="100"/>
          <a:sy n="100" d="100"/>
        </p:scale>
        <p:origin x="-50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Φύλλο1!$B$1</c:f>
              <c:strCache>
                <c:ptCount val="1"/>
                <c:pt idx="0">
                  <c:v>Σειρά 1</c:v>
                </c:pt>
              </c:strCache>
            </c:strRef>
          </c:tx>
          <c:marker>
            <c:symbol val="none"/>
          </c:marker>
          <c:cat>
            <c:strRef>
              <c:f>Φύλλο1!$A$2:$A$5</c:f>
              <c:strCache>
                <c:ptCount val="4"/>
                <c:pt idx="0">
                  <c:v>Κατηγορία 1</c:v>
                </c:pt>
                <c:pt idx="1">
                  <c:v>Κατηγορία 2</c:v>
                </c:pt>
                <c:pt idx="2">
                  <c:v>Κατηγορία 3</c:v>
                </c:pt>
                <c:pt idx="3">
                  <c:v>Κατηγορία 4</c:v>
                </c:pt>
              </c:strCache>
            </c:strRef>
          </c:cat>
          <c:val>
            <c:numRef>
              <c:f>Φύλλο1!$B$2:$B$5</c:f>
              <c:numCache>
                <c:formatCode>General</c:formatCode>
                <c:ptCount val="4"/>
                <c:pt idx="0">
                  <c:v>4.3</c:v>
                </c:pt>
                <c:pt idx="1">
                  <c:v>2.5</c:v>
                </c:pt>
                <c:pt idx="2">
                  <c:v>3.5</c:v>
                </c:pt>
                <c:pt idx="3">
                  <c:v>4.5</c:v>
                </c:pt>
              </c:numCache>
            </c:numRef>
          </c:val>
          <c:smooth val="0"/>
        </c:ser>
        <c:ser>
          <c:idx val="1"/>
          <c:order val="1"/>
          <c:tx>
            <c:strRef>
              <c:f>Φύλλο1!$C$1</c:f>
              <c:strCache>
                <c:ptCount val="1"/>
                <c:pt idx="0">
                  <c:v>Σειρά 2</c:v>
                </c:pt>
              </c:strCache>
            </c:strRef>
          </c:tx>
          <c:marker>
            <c:symbol val="none"/>
          </c:marker>
          <c:cat>
            <c:strRef>
              <c:f>Φύλλο1!$A$2:$A$5</c:f>
              <c:strCache>
                <c:ptCount val="4"/>
                <c:pt idx="0">
                  <c:v>Κατηγορία 1</c:v>
                </c:pt>
                <c:pt idx="1">
                  <c:v>Κατηγορία 2</c:v>
                </c:pt>
                <c:pt idx="2">
                  <c:v>Κατηγορία 3</c:v>
                </c:pt>
                <c:pt idx="3">
                  <c:v>Κατηγορία 4</c:v>
                </c:pt>
              </c:strCache>
            </c:strRef>
          </c:cat>
          <c:val>
            <c:numRef>
              <c:f>Φύλλο1!$C$2:$C$5</c:f>
              <c:numCache>
                <c:formatCode>General</c:formatCode>
                <c:ptCount val="4"/>
                <c:pt idx="0">
                  <c:v>2.4</c:v>
                </c:pt>
                <c:pt idx="1">
                  <c:v>4.4000000000000004</c:v>
                </c:pt>
                <c:pt idx="2">
                  <c:v>1.8</c:v>
                </c:pt>
                <c:pt idx="3">
                  <c:v>2.8</c:v>
                </c:pt>
              </c:numCache>
            </c:numRef>
          </c:val>
          <c:smooth val="0"/>
        </c:ser>
        <c:ser>
          <c:idx val="2"/>
          <c:order val="2"/>
          <c:tx>
            <c:strRef>
              <c:f>Φύλλο1!$D$1</c:f>
              <c:strCache>
                <c:ptCount val="1"/>
                <c:pt idx="0">
                  <c:v>Σειρά 3</c:v>
                </c:pt>
              </c:strCache>
            </c:strRef>
          </c:tx>
          <c:marker>
            <c:symbol val="none"/>
          </c:marker>
          <c:cat>
            <c:strRef>
              <c:f>Φύλλο1!$A$2:$A$5</c:f>
              <c:strCache>
                <c:ptCount val="4"/>
                <c:pt idx="0">
                  <c:v>Κατηγορία 1</c:v>
                </c:pt>
                <c:pt idx="1">
                  <c:v>Κατηγορία 2</c:v>
                </c:pt>
                <c:pt idx="2">
                  <c:v>Κατηγορία 3</c:v>
                </c:pt>
                <c:pt idx="3">
                  <c:v>Κατηγορία 4</c:v>
                </c:pt>
              </c:strCache>
            </c:strRef>
          </c:cat>
          <c:val>
            <c:numRef>
              <c:f>Φύλλο1!$D$2:$D$5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37859328"/>
        <c:axId val="139998272"/>
      </c:lineChart>
      <c:catAx>
        <c:axId val="37859328"/>
        <c:scaling>
          <c:orientation val="minMax"/>
        </c:scaling>
        <c:delete val="0"/>
        <c:axPos val="b"/>
        <c:majorTickMark val="out"/>
        <c:minorTickMark val="none"/>
        <c:tickLblPos val="nextTo"/>
        <c:crossAx val="139998272"/>
        <c:crosses val="autoZero"/>
        <c:auto val="1"/>
        <c:lblAlgn val="ctr"/>
        <c:lblOffset val="100"/>
        <c:noMultiLvlLbl val="0"/>
      </c:catAx>
      <c:valAx>
        <c:axId val="139998272"/>
        <c:scaling>
          <c:orientation val="minMax"/>
        </c:scaling>
        <c:delete val="0"/>
        <c:axPos val="l"/>
        <c:majorGridlines/>
        <c:numFmt formatCode="General" sourceLinked="1"/>
        <c:majorTickMark val="out"/>
        <c:minorTickMark val="none"/>
        <c:tickLblPos val="nextTo"/>
        <c:crossAx val="37859328"/>
        <c:crosses val="autoZero"/>
        <c:crossBetween val="between"/>
      </c:valAx>
    </c:plotArea>
    <c:legend>
      <c:legendPos val="r"/>
      <c:layout/>
      <c:overlay val="0"/>
    </c:legend>
    <c:plotVisOnly val="1"/>
    <c:dispBlanksAs val="gap"/>
    <c:showDLblsOverMax val="0"/>
  </c:chart>
  <c:txPr>
    <a:bodyPr/>
    <a:lstStyle/>
    <a:p>
      <a:pPr>
        <a:defRPr sz="1800"/>
      </a:pPr>
      <a:endParaRPr lang="el-GR"/>
    </a:p>
  </c:txPr>
  <c:externalData r:id="rId1">
    <c:autoUpdate val="0"/>
  </c:externalData>
</c:chartSpace>
</file>

<file path=ppt/diagrams/_rels/data9.xml.rels><?xml version="1.0" encoding="UTF-8" standalone="yes"?>
<Relationships xmlns="http://schemas.openxmlformats.org/package/2006/relationships"><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5741A1-0372-44F8-AE1D-07D9D8DB897D}" type="doc">
      <dgm:prSet loTypeId="urn:microsoft.com/office/officeart/2005/8/layout/target1" loCatId="relationship" qsTypeId="urn:microsoft.com/office/officeart/2005/8/quickstyle/simple2" qsCatId="simple" csTypeId="urn:microsoft.com/office/officeart/2005/8/colors/accent2_2" csCatId="accent2" phldr="1"/>
      <dgm:spPr/>
    </dgm:pt>
    <dgm:pt modelId="{AE7CF23F-E667-40DD-AC54-FA79937FFAE1}">
      <dgm:prSet phldrT="[Κείμενο]" custT="1"/>
      <dgm:spPr/>
      <dgm:t>
        <a:bodyPr/>
        <a:lstStyle/>
        <a:p>
          <a:endParaRPr lang="el-GR" sz="2400" b="1" dirty="0"/>
        </a:p>
      </dgm:t>
    </dgm:pt>
    <dgm:pt modelId="{3A1CE2B3-A7B1-48F7-AC28-F052DCFB58D9}" type="parTrans" cxnId="{EF60188B-6BB0-4D69-9E7D-D7C45D1D40AE}">
      <dgm:prSet/>
      <dgm:spPr/>
      <dgm:t>
        <a:bodyPr/>
        <a:lstStyle/>
        <a:p>
          <a:endParaRPr lang="el-GR" sz="2400" b="1"/>
        </a:p>
      </dgm:t>
    </dgm:pt>
    <dgm:pt modelId="{2CA8B044-3432-4C0D-8ABC-8BD46763A815}" type="sibTrans" cxnId="{EF60188B-6BB0-4D69-9E7D-D7C45D1D40AE}">
      <dgm:prSet/>
      <dgm:spPr/>
      <dgm:t>
        <a:bodyPr/>
        <a:lstStyle/>
        <a:p>
          <a:endParaRPr lang="el-GR" sz="2400" b="1"/>
        </a:p>
      </dgm:t>
    </dgm:pt>
    <dgm:pt modelId="{A877A8BC-11A7-4CC8-ADCE-6558720F2BCA}">
      <dgm:prSet phldrT="[Κείμενο]" custT="1"/>
      <dgm:spPr/>
      <dgm:t>
        <a:bodyPr/>
        <a:lstStyle/>
        <a:p>
          <a:endParaRPr lang="el-GR" sz="1600" b="1" dirty="0"/>
        </a:p>
      </dgm:t>
    </dgm:pt>
    <dgm:pt modelId="{63580B1C-91B3-4E46-9CDE-632EC56EE68E}" type="parTrans" cxnId="{76963D82-BFE5-4EC3-B57A-AE7DC3F420C1}">
      <dgm:prSet/>
      <dgm:spPr/>
      <dgm:t>
        <a:bodyPr/>
        <a:lstStyle/>
        <a:p>
          <a:endParaRPr lang="el-GR" sz="2400" b="1"/>
        </a:p>
      </dgm:t>
    </dgm:pt>
    <dgm:pt modelId="{7F48DB15-E06A-4091-AB65-4D757E4034C8}" type="sibTrans" cxnId="{76963D82-BFE5-4EC3-B57A-AE7DC3F420C1}">
      <dgm:prSet/>
      <dgm:spPr/>
      <dgm:t>
        <a:bodyPr/>
        <a:lstStyle/>
        <a:p>
          <a:endParaRPr lang="el-GR" sz="2400" b="1"/>
        </a:p>
      </dgm:t>
    </dgm:pt>
    <dgm:pt modelId="{99548C26-1B7F-4AC9-8345-5AF85DD1E8B8}">
      <dgm:prSet phldrT="[Κείμενο]" custT="1"/>
      <dgm:spPr/>
      <dgm:t>
        <a:bodyPr/>
        <a:lstStyle/>
        <a:p>
          <a:endParaRPr lang="el-GR" sz="1600" b="1" dirty="0"/>
        </a:p>
      </dgm:t>
    </dgm:pt>
    <dgm:pt modelId="{9E4134D2-0E93-4009-AE45-B110F35FDC04}" type="parTrans" cxnId="{83870A4E-3819-4E8A-BCB1-D38F912EA11D}">
      <dgm:prSet/>
      <dgm:spPr/>
      <dgm:t>
        <a:bodyPr/>
        <a:lstStyle/>
        <a:p>
          <a:endParaRPr lang="el-GR" sz="2400" b="1"/>
        </a:p>
      </dgm:t>
    </dgm:pt>
    <dgm:pt modelId="{1311DD9D-B5DB-4DAF-B1FF-CE44EA2B0346}" type="sibTrans" cxnId="{83870A4E-3819-4E8A-BCB1-D38F912EA11D}">
      <dgm:prSet/>
      <dgm:spPr/>
      <dgm:t>
        <a:bodyPr/>
        <a:lstStyle/>
        <a:p>
          <a:endParaRPr lang="el-GR" sz="2400" b="1"/>
        </a:p>
      </dgm:t>
    </dgm:pt>
    <dgm:pt modelId="{1B22BA84-C4A7-4297-8CDE-D47FDCC9098B}" type="pres">
      <dgm:prSet presAssocID="{205741A1-0372-44F8-AE1D-07D9D8DB897D}" presName="composite" presStyleCnt="0">
        <dgm:presLayoutVars>
          <dgm:chMax val="5"/>
          <dgm:dir/>
          <dgm:resizeHandles val="exact"/>
        </dgm:presLayoutVars>
      </dgm:prSet>
      <dgm:spPr/>
    </dgm:pt>
    <dgm:pt modelId="{164D7688-F6F6-4B17-B989-9D141CF422C3}" type="pres">
      <dgm:prSet presAssocID="{AE7CF23F-E667-40DD-AC54-FA79937FFAE1}" presName="circle1" presStyleLbl="lnNode1" presStyleIdx="0" presStyleCnt="3"/>
      <dgm:spPr/>
    </dgm:pt>
    <dgm:pt modelId="{69819914-4A2F-44E8-83F8-6E88FB86EBB6}" type="pres">
      <dgm:prSet presAssocID="{AE7CF23F-E667-40DD-AC54-FA79937FFAE1}" presName="text1" presStyleLbl="revTx" presStyleIdx="0" presStyleCnt="3" custScaleX="381403">
        <dgm:presLayoutVars>
          <dgm:bulletEnabled val="1"/>
        </dgm:presLayoutVars>
      </dgm:prSet>
      <dgm:spPr/>
      <dgm:t>
        <a:bodyPr/>
        <a:lstStyle/>
        <a:p>
          <a:endParaRPr lang="el-GR"/>
        </a:p>
      </dgm:t>
    </dgm:pt>
    <dgm:pt modelId="{6159972F-7994-44B4-8386-B266C25355F0}" type="pres">
      <dgm:prSet presAssocID="{AE7CF23F-E667-40DD-AC54-FA79937FFAE1}" presName="line1" presStyleLbl="callout" presStyleIdx="0" presStyleCnt="6"/>
      <dgm:spPr/>
    </dgm:pt>
    <dgm:pt modelId="{E6F896C7-72D6-4935-B55E-18F6717523A3}" type="pres">
      <dgm:prSet presAssocID="{AE7CF23F-E667-40DD-AC54-FA79937FFAE1}" presName="d1" presStyleLbl="callout" presStyleIdx="1" presStyleCnt="6"/>
      <dgm:spPr/>
    </dgm:pt>
    <dgm:pt modelId="{554604FF-E566-47AE-AF90-2BAA9DB64A32}" type="pres">
      <dgm:prSet presAssocID="{A877A8BC-11A7-4CC8-ADCE-6558720F2BCA}" presName="circle2" presStyleLbl="lnNode1" presStyleIdx="1" presStyleCnt="3"/>
      <dgm:spPr/>
    </dgm:pt>
    <dgm:pt modelId="{9F1B8B5B-A254-426C-9CC4-36D2E655D913}" type="pres">
      <dgm:prSet presAssocID="{A877A8BC-11A7-4CC8-ADCE-6558720F2BCA}" presName="text2" presStyleLbl="revTx" presStyleIdx="1" presStyleCnt="3" custLinFactY="25002" custLinFactNeighborX="9898" custLinFactNeighborY="100000">
        <dgm:presLayoutVars>
          <dgm:bulletEnabled val="1"/>
        </dgm:presLayoutVars>
      </dgm:prSet>
      <dgm:spPr/>
      <dgm:t>
        <a:bodyPr/>
        <a:lstStyle/>
        <a:p>
          <a:endParaRPr lang="el-GR"/>
        </a:p>
      </dgm:t>
    </dgm:pt>
    <dgm:pt modelId="{4BED39D4-1E87-4618-982A-5170E008FB9D}" type="pres">
      <dgm:prSet presAssocID="{A877A8BC-11A7-4CC8-ADCE-6558720F2BCA}" presName="line2" presStyleLbl="callout" presStyleIdx="2" presStyleCnt="6" custScaleX="287521"/>
      <dgm:spPr/>
    </dgm:pt>
    <dgm:pt modelId="{5BAA0412-4640-4984-9DB9-B61929736E68}" type="pres">
      <dgm:prSet presAssocID="{A877A8BC-11A7-4CC8-ADCE-6558720F2BCA}" presName="d2" presStyleLbl="callout" presStyleIdx="3" presStyleCnt="6"/>
      <dgm:spPr/>
    </dgm:pt>
    <dgm:pt modelId="{042A72DC-5F23-4781-A769-36AD73B841EE}" type="pres">
      <dgm:prSet presAssocID="{99548C26-1B7F-4AC9-8345-5AF85DD1E8B8}" presName="circle3" presStyleLbl="lnNode1" presStyleIdx="2" presStyleCnt="3"/>
      <dgm:spPr/>
    </dgm:pt>
    <dgm:pt modelId="{32039E7A-0EE8-4D1F-AD7E-9533BE7A46E6}" type="pres">
      <dgm:prSet presAssocID="{99548C26-1B7F-4AC9-8345-5AF85DD1E8B8}" presName="text3" presStyleLbl="revTx" presStyleIdx="2" presStyleCnt="3" custScaleX="287521" custLinFactNeighborX="5210" custLinFactNeighborY="-71428">
        <dgm:presLayoutVars>
          <dgm:bulletEnabled val="1"/>
        </dgm:presLayoutVars>
      </dgm:prSet>
      <dgm:spPr/>
      <dgm:t>
        <a:bodyPr/>
        <a:lstStyle/>
        <a:p>
          <a:endParaRPr lang="el-GR"/>
        </a:p>
      </dgm:t>
    </dgm:pt>
    <dgm:pt modelId="{F2DB9003-F33A-4748-BF5A-13AE362E8C93}" type="pres">
      <dgm:prSet presAssocID="{99548C26-1B7F-4AC9-8345-5AF85DD1E8B8}" presName="line3" presStyleLbl="callout" presStyleIdx="4" presStyleCnt="6" custScaleX="287521"/>
      <dgm:spPr/>
    </dgm:pt>
    <dgm:pt modelId="{46CBC32F-3683-4A8D-BC1F-833E71C8A4C4}" type="pres">
      <dgm:prSet presAssocID="{99548C26-1B7F-4AC9-8345-5AF85DD1E8B8}" presName="d3" presStyleLbl="callout" presStyleIdx="5" presStyleCnt="6"/>
      <dgm:spPr/>
    </dgm:pt>
  </dgm:ptLst>
  <dgm:cxnLst>
    <dgm:cxn modelId="{556DCA06-7276-4B67-8A6F-A6DA342E1F70}" type="presOf" srcId="{AE7CF23F-E667-40DD-AC54-FA79937FFAE1}" destId="{69819914-4A2F-44E8-83F8-6E88FB86EBB6}" srcOrd="0" destOrd="0" presId="urn:microsoft.com/office/officeart/2005/8/layout/target1"/>
    <dgm:cxn modelId="{76963D82-BFE5-4EC3-B57A-AE7DC3F420C1}" srcId="{205741A1-0372-44F8-AE1D-07D9D8DB897D}" destId="{A877A8BC-11A7-4CC8-ADCE-6558720F2BCA}" srcOrd="1" destOrd="0" parTransId="{63580B1C-91B3-4E46-9CDE-632EC56EE68E}" sibTransId="{7F48DB15-E06A-4091-AB65-4D757E4034C8}"/>
    <dgm:cxn modelId="{83870A4E-3819-4E8A-BCB1-D38F912EA11D}" srcId="{205741A1-0372-44F8-AE1D-07D9D8DB897D}" destId="{99548C26-1B7F-4AC9-8345-5AF85DD1E8B8}" srcOrd="2" destOrd="0" parTransId="{9E4134D2-0E93-4009-AE45-B110F35FDC04}" sibTransId="{1311DD9D-B5DB-4DAF-B1FF-CE44EA2B0346}"/>
    <dgm:cxn modelId="{EF60188B-6BB0-4D69-9E7D-D7C45D1D40AE}" srcId="{205741A1-0372-44F8-AE1D-07D9D8DB897D}" destId="{AE7CF23F-E667-40DD-AC54-FA79937FFAE1}" srcOrd="0" destOrd="0" parTransId="{3A1CE2B3-A7B1-48F7-AC28-F052DCFB58D9}" sibTransId="{2CA8B044-3432-4C0D-8ABC-8BD46763A815}"/>
    <dgm:cxn modelId="{EDBED7D8-6EEC-442D-9C95-9366A12320F7}" type="presOf" srcId="{99548C26-1B7F-4AC9-8345-5AF85DD1E8B8}" destId="{32039E7A-0EE8-4D1F-AD7E-9533BE7A46E6}" srcOrd="0" destOrd="0" presId="urn:microsoft.com/office/officeart/2005/8/layout/target1"/>
    <dgm:cxn modelId="{3E2CE57F-80EF-41CF-A6D9-0434EC092E6A}" type="presOf" srcId="{205741A1-0372-44F8-AE1D-07D9D8DB897D}" destId="{1B22BA84-C4A7-4297-8CDE-D47FDCC9098B}" srcOrd="0" destOrd="0" presId="urn:microsoft.com/office/officeart/2005/8/layout/target1"/>
    <dgm:cxn modelId="{F862A9D0-9DA5-4CC0-99E3-6EA347A252A2}" type="presOf" srcId="{A877A8BC-11A7-4CC8-ADCE-6558720F2BCA}" destId="{9F1B8B5B-A254-426C-9CC4-36D2E655D913}" srcOrd="0" destOrd="0" presId="urn:microsoft.com/office/officeart/2005/8/layout/target1"/>
    <dgm:cxn modelId="{FB0C012E-9D2D-40A7-8726-6B033B933B93}" type="presParOf" srcId="{1B22BA84-C4A7-4297-8CDE-D47FDCC9098B}" destId="{164D7688-F6F6-4B17-B989-9D141CF422C3}" srcOrd="0" destOrd="0" presId="urn:microsoft.com/office/officeart/2005/8/layout/target1"/>
    <dgm:cxn modelId="{FF5B0871-3ED4-4755-9503-AB02F533E90E}" type="presParOf" srcId="{1B22BA84-C4A7-4297-8CDE-D47FDCC9098B}" destId="{69819914-4A2F-44E8-83F8-6E88FB86EBB6}" srcOrd="1" destOrd="0" presId="urn:microsoft.com/office/officeart/2005/8/layout/target1"/>
    <dgm:cxn modelId="{15B9079B-D1E3-4C1C-9882-98778E4B83F3}" type="presParOf" srcId="{1B22BA84-C4A7-4297-8CDE-D47FDCC9098B}" destId="{6159972F-7994-44B4-8386-B266C25355F0}" srcOrd="2" destOrd="0" presId="urn:microsoft.com/office/officeart/2005/8/layout/target1"/>
    <dgm:cxn modelId="{382710E1-4DE8-4D92-9C49-7D5AFB667D01}" type="presParOf" srcId="{1B22BA84-C4A7-4297-8CDE-D47FDCC9098B}" destId="{E6F896C7-72D6-4935-B55E-18F6717523A3}" srcOrd="3" destOrd="0" presId="urn:microsoft.com/office/officeart/2005/8/layout/target1"/>
    <dgm:cxn modelId="{9550EE22-BB5C-4D4C-B6D9-CA97709BC9CD}" type="presParOf" srcId="{1B22BA84-C4A7-4297-8CDE-D47FDCC9098B}" destId="{554604FF-E566-47AE-AF90-2BAA9DB64A32}" srcOrd="4" destOrd="0" presId="urn:microsoft.com/office/officeart/2005/8/layout/target1"/>
    <dgm:cxn modelId="{60B42416-3078-4A04-A017-D47B8D8CE6B2}" type="presParOf" srcId="{1B22BA84-C4A7-4297-8CDE-D47FDCC9098B}" destId="{9F1B8B5B-A254-426C-9CC4-36D2E655D913}" srcOrd="5" destOrd="0" presId="urn:microsoft.com/office/officeart/2005/8/layout/target1"/>
    <dgm:cxn modelId="{C9CBA3B0-A519-47DF-9615-3DA8F65FF385}" type="presParOf" srcId="{1B22BA84-C4A7-4297-8CDE-D47FDCC9098B}" destId="{4BED39D4-1E87-4618-982A-5170E008FB9D}" srcOrd="6" destOrd="0" presId="urn:microsoft.com/office/officeart/2005/8/layout/target1"/>
    <dgm:cxn modelId="{C344C01B-8B83-499F-BF17-FE3C18D1F16C}" type="presParOf" srcId="{1B22BA84-C4A7-4297-8CDE-D47FDCC9098B}" destId="{5BAA0412-4640-4984-9DB9-B61929736E68}" srcOrd="7" destOrd="0" presId="urn:microsoft.com/office/officeart/2005/8/layout/target1"/>
    <dgm:cxn modelId="{3CD20227-BD48-4386-91A9-F82E28333715}" type="presParOf" srcId="{1B22BA84-C4A7-4297-8CDE-D47FDCC9098B}" destId="{042A72DC-5F23-4781-A769-36AD73B841EE}" srcOrd="8" destOrd="0" presId="urn:microsoft.com/office/officeart/2005/8/layout/target1"/>
    <dgm:cxn modelId="{B5866371-3768-47BE-A7E8-8C1A3AC9DBE2}" type="presParOf" srcId="{1B22BA84-C4A7-4297-8CDE-D47FDCC9098B}" destId="{32039E7A-0EE8-4D1F-AD7E-9533BE7A46E6}" srcOrd="9" destOrd="0" presId="urn:microsoft.com/office/officeart/2005/8/layout/target1"/>
    <dgm:cxn modelId="{FB1F726E-6939-4FF1-BBA2-A239A8D97810}" type="presParOf" srcId="{1B22BA84-C4A7-4297-8CDE-D47FDCC9098B}" destId="{F2DB9003-F33A-4748-BF5A-13AE362E8C93}" srcOrd="10" destOrd="0" presId="urn:microsoft.com/office/officeart/2005/8/layout/target1"/>
    <dgm:cxn modelId="{26544B83-24D2-48F1-B442-9612EF8B33F2}" type="presParOf" srcId="{1B22BA84-C4A7-4297-8CDE-D47FDCC9098B}" destId="{46CBC32F-3683-4A8D-BC1F-833E71C8A4C4}"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1B921C-0A6A-48AA-AEE0-21EB40136552}"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l-GR"/>
        </a:p>
      </dgm:t>
    </dgm:pt>
    <dgm:pt modelId="{72DE1EDF-7ABE-4FCE-9A1A-A420F1152D89}">
      <dgm:prSet phldrT="[Κείμενο]" custT="1"/>
      <dgm:spPr/>
      <dgm:t>
        <a:bodyPr/>
        <a:lstStyle/>
        <a:p>
          <a:r>
            <a:rPr lang="el-GR" sz="1200" b="1" dirty="0" smtClean="0"/>
            <a:t>ΕΥΠΡΕΠΕΙΑ ΚΑΙ ΣΕΒΑΣΜΟΣ</a:t>
          </a:r>
          <a:endParaRPr lang="el-GR" sz="1200" b="1" dirty="0"/>
        </a:p>
      </dgm:t>
    </dgm:pt>
    <dgm:pt modelId="{CDAC36E4-3231-4DE5-8263-913DE9DC33C4}" type="parTrans" cxnId="{B6AFBE88-C473-444D-B168-F18D5D6A3029}">
      <dgm:prSet/>
      <dgm:spPr/>
      <dgm:t>
        <a:bodyPr/>
        <a:lstStyle/>
        <a:p>
          <a:endParaRPr lang="el-GR"/>
        </a:p>
      </dgm:t>
    </dgm:pt>
    <dgm:pt modelId="{2BE75B13-425D-4FFE-B2AC-D8723583A05A}" type="sibTrans" cxnId="{B6AFBE88-C473-444D-B168-F18D5D6A3029}">
      <dgm:prSet/>
      <dgm:spPr/>
      <dgm:t>
        <a:bodyPr/>
        <a:lstStyle/>
        <a:p>
          <a:endParaRPr lang="el-GR"/>
        </a:p>
      </dgm:t>
    </dgm:pt>
    <dgm:pt modelId="{7078FCDD-225A-4888-A352-649362B08A29}">
      <dgm:prSet phldrT="[Κείμενο]" custT="1"/>
      <dgm:spPr/>
      <dgm:t>
        <a:bodyPr/>
        <a:lstStyle/>
        <a:p>
          <a:r>
            <a:rPr lang="el-GR" sz="1000" b="1" dirty="0" smtClean="0"/>
            <a:t>ΕΠΑΓΓΕΛΜΑΤΙΣΜΟΣ</a:t>
          </a:r>
          <a:endParaRPr lang="el-GR" sz="1000" b="1" dirty="0"/>
        </a:p>
      </dgm:t>
    </dgm:pt>
    <dgm:pt modelId="{B9A6DF15-B570-482F-AD45-2F1ABDFFEA4D}" type="parTrans" cxnId="{DDC0D99A-BA26-4A35-8009-9CECB7254134}">
      <dgm:prSet/>
      <dgm:spPr/>
      <dgm:t>
        <a:bodyPr/>
        <a:lstStyle/>
        <a:p>
          <a:endParaRPr lang="el-GR"/>
        </a:p>
      </dgm:t>
    </dgm:pt>
    <dgm:pt modelId="{28FCDCF5-21B1-4365-9967-7031255791E3}" type="sibTrans" cxnId="{DDC0D99A-BA26-4A35-8009-9CECB7254134}">
      <dgm:prSet/>
      <dgm:spPr/>
      <dgm:t>
        <a:bodyPr/>
        <a:lstStyle/>
        <a:p>
          <a:endParaRPr lang="el-GR"/>
        </a:p>
      </dgm:t>
    </dgm:pt>
    <dgm:pt modelId="{A3281CB4-521D-4B25-88D9-35D8F9C49F6D}">
      <dgm:prSet phldrT="[Κείμενο]" custT="1"/>
      <dgm:spPr/>
      <dgm:t>
        <a:bodyPr/>
        <a:lstStyle/>
        <a:p>
          <a:r>
            <a:rPr lang="el-GR" sz="1200" b="1" dirty="0" smtClean="0"/>
            <a:t>ΤΗΡΗΣΗ ΤΗΣ ΝΟΜΙΜΟΤΗΤΑΣ</a:t>
          </a:r>
          <a:endParaRPr lang="el-GR" sz="1200" b="1" dirty="0"/>
        </a:p>
      </dgm:t>
    </dgm:pt>
    <dgm:pt modelId="{E656EB17-1AFB-4BD8-B570-51C1066A7BF7}" type="parTrans" cxnId="{F7571352-2E0C-48D9-BA36-27F223C35353}">
      <dgm:prSet/>
      <dgm:spPr/>
      <dgm:t>
        <a:bodyPr/>
        <a:lstStyle/>
        <a:p>
          <a:endParaRPr lang="el-GR"/>
        </a:p>
      </dgm:t>
    </dgm:pt>
    <dgm:pt modelId="{C3D65918-D904-4459-94E5-A6289C755E13}" type="sibTrans" cxnId="{F7571352-2E0C-48D9-BA36-27F223C35353}">
      <dgm:prSet/>
      <dgm:spPr/>
      <dgm:t>
        <a:bodyPr/>
        <a:lstStyle/>
        <a:p>
          <a:endParaRPr lang="el-GR"/>
        </a:p>
      </dgm:t>
    </dgm:pt>
    <dgm:pt modelId="{F3E94ECC-DD95-4E48-AC03-A846F8BC6F40}">
      <dgm:prSet phldrT="[Κείμενο]"/>
      <dgm:spPr/>
      <dgm:t>
        <a:bodyPr/>
        <a:lstStyle/>
        <a:p>
          <a:r>
            <a:rPr lang="el-GR" b="1" dirty="0" smtClean="0"/>
            <a:t>ΑΝΕΞΑΡΤΗΣΙΑ ΚΑΙ ΑΜΕΡΟΛΗΨΙΑ</a:t>
          </a:r>
          <a:endParaRPr lang="el-GR" b="1" dirty="0"/>
        </a:p>
      </dgm:t>
    </dgm:pt>
    <dgm:pt modelId="{1AADA769-2EDC-4D6A-A76E-3FB309B4A4E1}" type="parTrans" cxnId="{71EE0CCF-E84B-4006-9EE2-B817F930F9D6}">
      <dgm:prSet/>
      <dgm:spPr/>
      <dgm:t>
        <a:bodyPr/>
        <a:lstStyle/>
        <a:p>
          <a:endParaRPr lang="el-GR"/>
        </a:p>
      </dgm:t>
    </dgm:pt>
    <dgm:pt modelId="{0EF0765F-131A-4640-BBF5-EC51FA22CAE6}" type="sibTrans" cxnId="{71EE0CCF-E84B-4006-9EE2-B817F930F9D6}">
      <dgm:prSet/>
      <dgm:spPr/>
      <dgm:t>
        <a:bodyPr/>
        <a:lstStyle/>
        <a:p>
          <a:endParaRPr lang="el-GR"/>
        </a:p>
      </dgm:t>
    </dgm:pt>
    <dgm:pt modelId="{E5301A7A-C9A9-4804-B777-E9E776B40B86}" type="pres">
      <dgm:prSet presAssocID="{4C1B921C-0A6A-48AA-AEE0-21EB40136552}" presName="Name0" presStyleCnt="0">
        <dgm:presLayoutVars>
          <dgm:chMax val="7"/>
          <dgm:resizeHandles val="exact"/>
        </dgm:presLayoutVars>
      </dgm:prSet>
      <dgm:spPr/>
      <dgm:t>
        <a:bodyPr/>
        <a:lstStyle/>
        <a:p>
          <a:endParaRPr lang="el-GR"/>
        </a:p>
      </dgm:t>
    </dgm:pt>
    <dgm:pt modelId="{7F80D8FE-153E-4714-88A5-973556907197}" type="pres">
      <dgm:prSet presAssocID="{4C1B921C-0A6A-48AA-AEE0-21EB40136552}" presName="comp1" presStyleCnt="0"/>
      <dgm:spPr/>
    </dgm:pt>
    <dgm:pt modelId="{EEB0F294-BC59-4FFD-A5B8-EEF5018CE34A}" type="pres">
      <dgm:prSet presAssocID="{4C1B921C-0A6A-48AA-AEE0-21EB40136552}" presName="circle1" presStyleLbl="node1" presStyleIdx="0" presStyleCnt="4" custLinFactNeighborX="1217" custLinFactNeighborY="-6750"/>
      <dgm:spPr/>
      <dgm:t>
        <a:bodyPr/>
        <a:lstStyle/>
        <a:p>
          <a:endParaRPr lang="el-GR"/>
        </a:p>
      </dgm:t>
    </dgm:pt>
    <dgm:pt modelId="{A7D81A50-334D-4C73-842F-9436DB36B468}" type="pres">
      <dgm:prSet presAssocID="{4C1B921C-0A6A-48AA-AEE0-21EB40136552}" presName="c1text" presStyleLbl="node1" presStyleIdx="0" presStyleCnt="4">
        <dgm:presLayoutVars>
          <dgm:bulletEnabled val="1"/>
        </dgm:presLayoutVars>
      </dgm:prSet>
      <dgm:spPr/>
      <dgm:t>
        <a:bodyPr/>
        <a:lstStyle/>
        <a:p>
          <a:endParaRPr lang="el-GR"/>
        </a:p>
      </dgm:t>
    </dgm:pt>
    <dgm:pt modelId="{84B3E7B4-5669-42DD-A259-8DDC136EA801}" type="pres">
      <dgm:prSet presAssocID="{4C1B921C-0A6A-48AA-AEE0-21EB40136552}" presName="comp2" presStyleCnt="0"/>
      <dgm:spPr/>
    </dgm:pt>
    <dgm:pt modelId="{AE5D3515-BAE7-4CED-9CC5-0501F65C8D4B}" type="pres">
      <dgm:prSet presAssocID="{4C1B921C-0A6A-48AA-AEE0-21EB40136552}" presName="circle2" presStyleLbl="node1" presStyleIdx="1" presStyleCnt="4" custScaleX="125000" custScaleY="111224" custLinFactNeighborX="1701" custLinFactNeighborY="-738"/>
      <dgm:spPr/>
      <dgm:t>
        <a:bodyPr/>
        <a:lstStyle/>
        <a:p>
          <a:endParaRPr lang="el-GR"/>
        </a:p>
      </dgm:t>
    </dgm:pt>
    <dgm:pt modelId="{5677262F-D6E7-4264-A3DF-F19FC3021F50}" type="pres">
      <dgm:prSet presAssocID="{4C1B921C-0A6A-48AA-AEE0-21EB40136552}" presName="c2text" presStyleLbl="node1" presStyleIdx="1" presStyleCnt="4">
        <dgm:presLayoutVars>
          <dgm:bulletEnabled val="1"/>
        </dgm:presLayoutVars>
      </dgm:prSet>
      <dgm:spPr/>
      <dgm:t>
        <a:bodyPr/>
        <a:lstStyle/>
        <a:p>
          <a:endParaRPr lang="el-GR"/>
        </a:p>
      </dgm:t>
    </dgm:pt>
    <dgm:pt modelId="{A4935070-2A35-4A37-A288-BA4725ED07A5}" type="pres">
      <dgm:prSet presAssocID="{4C1B921C-0A6A-48AA-AEE0-21EB40136552}" presName="comp3" presStyleCnt="0"/>
      <dgm:spPr/>
    </dgm:pt>
    <dgm:pt modelId="{5E8F03C2-0399-4FA7-BE54-949ECDC218C0}" type="pres">
      <dgm:prSet presAssocID="{4C1B921C-0A6A-48AA-AEE0-21EB40136552}" presName="circle3" presStyleLbl="node1" presStyleIdx="2" presStyleCnt="4" custScaleX="141719" custScaleY="110648"/>
      <dgm:spPr/>
      <dgm:t>
        <a:bodyPr/>
        <a:lstStyle/>
        <a:p>
          <a:endParaRPr lang="el-GR"/>
        </a:p>
      </dgm:t>
    </dgm:pt>
    <dgm:pt modelId="{6649C733-3775-4739-ADBB-C7E390050BC3}" type="pres">
      <dgm:prSet presAssocID="{4C1B921C-0A6A-48AA-AEE0-21EB40136552}" presName="c3text" presStyleLbl="node1" presStyleIdx="2" presStyleCnt="4">
        <dgm:presLayoutVars>
          <dgm:bulletEnabled val="1"/>
        </dgm:presLayoutVars>
      </dgm:prSet>
      <dgm:spPr/>
      <dgm:t>
        <a:bodyPr/>
        <a:lstStyle/>
        <a:p>
          <a:endParaRPr lang="el-GR"/>
        </a:p>
      </dgm:t>
    </dgm:pt>
    <dgm:pt modelId="{C2342901-F7F9-44B9-8901-5DC1EE99C0EE}" type="pres">
      <dgm:prSet presAssocID="{4C1B921C-0A6A-48AA-AEE0-21EB40136552}" presName="comp4" presStyleCnt="0"/>
      <dgm:spPr/>
    </dgm:pt>
    <dgm:pt modelId="{BB947E73-6AF6-4E16-810F-95E90645530E}" type="pres">
      <dgm:prSet presAssocID="{4C1B921C-0A6A-48AA-AEE0-21EB40136552}" presName="circle4" presStyleLbl="node1" presStyleIdx="3" presStyleCnt="4"/>
      <dgm:spPr/>
      <dgm:t>
        <a:bodyPr/>
        <a:lstStyle/>
        <a:p>
          <a:endParaRPr lang="el-GR"/>
        </a:p>
      </dgm:t>
    </dgm:pt>
    <dgm:pt modelId="{F24377DB-7596-4C7E-84B0-57DA1499EA0F}" type="pres">
      <dgm:prSet presAssocID="{4C1B921C-0A6A-48AA-AEE0-21EB40136552}" presName="c4text" presStyleLbl="node1" presStyleIdx="3" presStyleCnt="4">
        <dgm:presLayoutVars>
          <dgm:bulletEnabled val="1"/>
        </dgm:presLayoutVars>
      </dgm:prSet>
      <dgm:spPr/>
      <dgm:t>
        <a:bodyPr/>
        <a:lstStyle/>
        <a:p>
          <a:endParaRPr lang="el-GR"/>
        </a:p>
      </dgm:t>
    </dgm:pt>
  </dgm:ptLst>
  <dgm:cxnLst>
    <dgm:cxn modelId="{F4DA16B2-E17C-45E1-BDC8-F004E06D244B}" type="presOf" srcId="{72DE1EDF-7ABE-4FCE-9A1A-A420F1152D89}" destId="{EEB0F294-BC59-4FFD-A5B8-EEF5018CE34A}" srcOrd="0" destOrd="0" presId="urn:microsoft.com/office/officeart/2005/8/layout/venn2"/>
    <dgm:cxn modelId="{1D0D970B-DB64-4FA2-8E90-7069094C82BB}" type="presOf" srcId="{A3281CB4-521D-4B25-88D9-35D8F9C49F6D}" destId="{6649C733-3775-4739-ADBB-C7E390050BC3}" srcOrd="1" destOrd="0" presId="urn:microsoft.com/office/officeart/2005/8/layout/venn2"/>
    <dgm:cxn modelId="{F7571352-2E0C-48D9-BA36-27F223C35353}" srcId="{4C1B921C-0A6A-48AA-AEE0-21EB40136552}" destId="{A3281CB4-521D-4B25-88D9-35D8F9C49F6D}" srcOrd="2" destOrd="0" parTransId="{E656EB17-1AFB-4BD8-B570-51C1066A7BF7}" sibTransId="{C3D65918-D904-4459-94E5-A6289C755E13}"/>
    <dgm:cxn modelId="{84FC7C03-1FC7-489B-B72C-4FAD8AF70A98}" type="presOf" srcId="{A3281CB4-521D-4B25-88D9-35D8F9C49F6D}" destId="{5E8F03C2-0399-4FA7-BE54-949ECDC218C0}" srcOrd="0" destOrd="0" presId="urn:microsoft.com/office/officeart/2005/8/layout/venn2"/>
    <dgm:cxn modelId="{DDC0D99A-BA26-4A35-8009-9CECB7254134}" srcId="{4C1B921C-0A6A-48AA-AEE0-21EB40136552}" destId="{7078FCDD-225A-4888-A352-649362B08A29}" srcOrd="1" destOrd="0" parTransId="{B9A6DF15-B570-482F-AD45-2F1ABDFFEA4D}" sibTransId="{28FCDCF5-21B1-4365-9967-7031255791E3}"/>
    <dgm:cxn modelId="{71EE0CCF-E84B-4006-9EE2-B817F930F9D6}" srcId="{4C1B921C-0A6A-48AA-AEE0-21EB40136552}" destId="{F3E94ECC-DD95-4E48-AC03-A846F8BC6F40}" srcOrd="3" destOrd="0" parTransId="{1AADA769-2EDC-4D6A-A76E-3FB309B4A4E1}" sibTransId="{0EF0765F-131A-4640-BBF5-EC51FA22CAE6}"/>
    <dgm:cxn modelId="{1B669901-F8DA-427D-9B07-4E27A5434A7A}" type="presOf" srcId="{F3E94ECC-DD95-4E48-AC03-A846F8BC6F40}" destId="{BB947E73-6AF6-4E16-810F-95E90645530E}" srcOrd="0" destOrd="0" presId="urn:microsoft.com/office/officeart/2005/8/layout/venn2"/>
    <dgm:cxn modelId="{83CB109E-A17A-47F0-B054-0FC5D2CC028A}" type="presOf" srcId="{4C1B921C-0A6A-48AA-AEE0-21EB40136552}" destId="{E5301A7A-C9A9-4804-B777-E9E776B40B86}" srcOrd="0" destOrd="0" presId="urn:microsoft.com/office/officeart/2005/8/layout/venn2"/>
    <dgm:cxn modelId="{B503F43E-8DF8-483E-AC4E-C9A14449E4FE}" type="presOf" srcId="{7078FCDD-225A-4888-A352-649362B08A29}" destId="{5677262F-D6E7-4264-A3DF-F19FC3021F50}" srcOrd="1" destOrd="0" presId="urn:microsoft.com/office/officeart/2005/8/layout/venn2"/>
    <dgm:cxn modelId="{B6AFBE88-C473-444D-B168-F18D5D6A3029}" srcId="{4C1B921C-0A6A-48AA-AEE0-21EB40136552}" destId="{72DE1EDF-7ABE-4FCE-9A1A-A420F1152D89}" srcOrd="0" destOrd="0" parTransId="{CDAC36E4-3231-4DE5-8263-913DE9DC33C4}" sibTransId="{2BE75B13-425D-4FFE-B2AC-D8723583A05A}"/>
    <dgm:cxn modelId="{7FD839B0-7BC3-4C37-A49C-323679AD10C6}" type="presOf" srcId="{7078FCDD-225A-4888-A352-649362B08A29}" destId="{AE5D3515-BAE7-4CED-9CC5-0501F65C8D4B}" srcOrd="0" destOrd="0" presId="urn:microsoft.com/office/officeart/2005/8/layout/venn2"/>
    <dgm:cxn modelId="{8B12DF14-DEC1-4889-AC91-42C0D0ECADB4}" type="presOf" srcId="{F3E94ECC-DD95-4E48-AC03-A846F8BC6F40}" destId="{F24377DB-7596-4C7E-84B0-57DA1499EA0F}" srcOrd="1" destOrd="0" presId="urn:microsoft.com/office/officeart/2005/8/layout/venn2"/>
    <dgm:cxn modelId="{90630CB0-ECDE-4CAE-94DD-75A034B2D785}" type="presOf" srcId="{72DE1EDF-7ABE-4FCE-9A1A-A420F1152D89}" destId="{A7D81A50-334D-4C73-842F-9436DB36B468}" srcOrd="1" destOrd="0" presId="urn:microsoft.com/office/officeart/2005/8/layout/venn2"/>
    <dgm:cxn modelId="{2A2AD0D0-940B-46FF-AD8F-F0CDDA7F5504}" type="presParOf" srcId="{E5301A7A-C9A9-4804-B777-E9E776B40B86}" destId="{7F80D8FE-153E-4714-88A5-973556907197}" srcOrd="0" destOrd="0" presId="urn:microsoft.com/office/officeart/2005/8/layout/venn2"/>
    <dgm:cxn modelId="{A8B458F5-DACC-41B7-94E5-23062391EDD6}" type="presParOf" srcId="{7F80D8FE-153E-4714-88A5-973556907197}" destId="{EEB0F294-BC59-4FFD-A5B8-EEF5018CE34A}" srcOrd="0" destOrd="0" presId="urn:microsoft.com/office/officeart/2005/8/layout/venn2"/>
    <dgm:cxn modelId="{F0F92032-E6F0-4E9A-9E1E-5B9EE026C189}" type="presParOf" srcId="{7F80D8FE-153E-4714-88A5-973556907197}" destId="{A7D81A50-334D-4C73-842F-9436DB36B468}" srcOrd="1" destOrd="0" presId="urn:microsoft.com/office/officeart/2005/8/layout/venn2"/>
    <dgm:cxn modelId="{EDD4EFE6-8CD0-4106-BB0A-BD8CF4F7DE97}" type="presParOf" srcId="{E5301A7A-C9A9-4804-B777-E9E776B40B86}" destId="{84B3E7B4-5669-42DD-A259-8DDC136EA801}" srcOrd="1" destOrd="0" presId="urn:microsoft.com/office/officeart/2005/8/layout/venn2"/>
    <dgm:cxn modelId="{5FA0D265-09A6-49D7-B85D-C15C05215FFE}" type="presParOf" srcId="{84B3E7B4-5669-42DD-A259-8DDC136EA801}" destId="{AE5D3515-BAE7-4CED-9CC5-0501F65C8D4B}" srcOrd="0" destOrd="0" presId="urn:microsoft.com/office/officeart/2005/8/layout/venn2"/>
    <dgm:cxn modelId="{B82B84C4-3661-4891-89F2-A2CD90D8A573}" type="presParOf" srcId="{84B3E7B4-5669-42DD-A259-8DDC136EA801}" destId="{5677262F-D6E7-4264-A3DF-F19FC3021F50}" srcOrd="1" destOrd="0" presId="urn:microsoft.com/office/officeart/2005/8/layout/venn2"/>
    <dgm:cxn modelId="{222D4CB8-39D2-4897-971B-727E57714102}" type="presParOf" srcId="{E5301A7A-C9A9-4804-B777-E9E776B40B86}" destId="{A4935070-2A35-4A37-A288-BA4725ED07A5}" srcOrd="2" destOrd="0" presId="urn:microsoft.com/office/officeart/2005/8/layout/venn2"/>
    <dgm:cxn modelId="{BADE56FA-F32E-4DAC-A03A-C0BFA28C7B6B}" type="presParOf" srcId="{A4935070-2A35-4A37-A288-BA4725ED07A5}" destId="{5E8F03C2-0399-4FA7-BE54-949ECDC218C0}" srcOrd="0" destOrd="0" presId="urn:microsoft.com/office/officeart/2005/8/layout/venn2"/>
    <dgm:cxn modelId="{D5C97E35-0F28-4A97-9C6F-C8A784D10EE7}" type="presParOf" srcId="{A4935070-2A35-4A37-A288-BA4725ED07A5}" destId="{6649C733-3775-4739-ADBB-C7E390050BC3}" srcOrd="1" destOrd="0" presId="urn:microsoft.com/office/officeart/2005/8/layout/venn2"/>
    <dgm:cxn modelId="{2CD97C1A-8F23-44CB-9FCF-B034B81E21BC}" type="presParOf" srcId="{E5301A7A-C9A9-4804-B777-E9E776B40B86}" destId="{C2342901-F7F9-44B9-8901-5DC1EE99C0EE}" srcOrd="3" destOrd="0" presId="urn:microsoft.com/office/officeart/2005/8/layout/venn2"/>
    <dgm:cxn modelId="{871EF33A-D0DC-439E-91CF-8B1EAA14AC67}" type="presParOf" srcId="{C2342901-F7F9-44B9-8901-5DC1EE99C0EE}" destId="{BB947E73-6AF6-4E16-810F-95E90645530E}" srcOrd="0" destOrd="0" presId="urn:microsoft.com/office/officeart/2005/8/layout/venn2"/>
    <dgm:cxn modelId="{9D8419D8-D779-4053-9429-9EDECC5CBA8D}" type="presParOf" srcId="{C2342901-F7F9-44B9-8901-5DC1EE99C0EE}" destId="{F24377DB-7596-4C7E-84B0-57DA1499EA0F}"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D4D84AE-CCF9-4EFE-9F21-1A0F65693E0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l-GR"/>
        </a:p>
      </dgm:t>
    </dgm:pt>
    <dgm:pt modelId="{AB739EE6-EE71-486B-BC44-656F65C0E8A6}">
      <dgm:prSet phldrT="[Κείμενο]" custT="1"/>
      <dgm:spPr/>
      <dgm:t>
        <a:bodyPr/>
        <a:lstStyle/>
        <a:p>
          <a:r>
            <a:rPr lang="el-GR" sz="1200" b="1" dirty="0" smtClean="0"/>
            <a:t>ΑΝΙΔΙΟΤΕΛΕΙΑ ΚΑΙ ΑΚΕΡΑΙΟΤΗΤΑ</a:t>
          </a:r>
          <a:endParaRPr lang="el-GR" sz="1200" b="1" dirty="0"/>
        </a:p>
      </dgm:t>
    </dgm:pt>
    <dgm:pt modelId="{C086C19D-E6BC-481C-A023-40C58D6DA1BC}" type="parTrans" cxnId="{BF884228-B6D7-4E64-A849-4F3DC3C9FE13}">
      <dgm:prSet/>
      <dgm:spPr/>
      <dgm:t>
        <a:bodyPr/>
        <a:lstStyle/>
        <a:p>
          <a:endParaRPr lang="el-GR"/>
        </a:p>
      </dgm:t>
    </dgm:pt>
    <dgm:pt modelId="{D2586F42-EC87-43B0-8304-16098611247F}" type="sibTrans" cxnId="{BF884228-B6D7-4E64-A849-4F3DC3C9FE13}">
      <dgm:prSet/>
      <dgm:spPr/>
      <dgm:t>
        <a:bodyPr/>
        <a:lstStyle/>
        <a:p>
          <a:endParaRPr lang="el-GR"/>
        </a:p>
      </dgm:t>
    </dgm:pt>
    <dgm:pt modelId="{69BE86F1-BB1B-452D-A27F-2C03309EC91F}">
      <dgm:prSet phldrT="[Κείμενο]" custT="1"/>
      <dgm:spPr/>
      <dgm:t>
        <a:bodyPr/>
        <a:lstStyle/>
        <a:p>
          <a:r>
            <a:rPr lang="el-GR" sz="800" b="1" dirty="0" smtClean="0"/>
            <a:t>ΑΝΑΛΟΓΙΚΟΤΗΤΑ</a:t>
          </a:r>
          <a:endParaRPr lang="el-GR" sz="800" b="1" dirty="0"/>
        </a:p>
      </dgm:t>
    </dgm:pt>
    <dgm:pt modelId="{86B23A4C-9F9E-49BE-AB94-70DA6E5E4093}" type="parTrans" cxnId="{4FF17897-477B-4960-B641-A5221D5106E6}">
      <dgm:prSet/>
      <dgm:spPr/>
      <dgm:t>
        <a:bodyPr/>
        <a:lstStyle/>
        <a:p>
          <a:endParaRPr lang="el-GR"/>
        </a:p>
      </dgm:t>
    </dgm:pt>
    <dgm:pt modelId="{BCEADCC8-B696-4698-8B8F-79183E8D291D}" type="sibTrans" cxnId="{4FF17897-477B-4960-B641-A5221D5106E6}">
      <dgm:prSet/>
      <dgm:spPr/>
      <dgm:t>
        <a:bodyPr/>
        <a:lstStyle/>
        <a:p>
          <a:endParaRPr lang="el-GR"/>
        </a:p>
      </dgm:t>
    </dgm:pt>
    <dgm:pt modelId="{248AB559-0F33-4167-BE99-3565E8F8A471}">
      <dgm:prSet phldrT="[Κείμενο]" custT="1"/>
      <dgm:spPr/>
      <dgm:t>
        <a:bodyPr/>
        <a:lstStyle/>
        <a:p>
          <a:r>
            <a:rPr lang="el-GR" sz="800" b="1" dirty="0" smtClean="0"/>
            <a:t>ΔΙΑΦΑΝΕΙΑ ΤΗΣ ΥΠΗΡΕΣΙΑΚΗΣ ΔΡΑΣΗΣ</a:t>
          </a:r>
          <a:endParaRPr lang="el-GR" sz="800" b="1" dirty="0"/>
        </a:p>
      </dgm:t>
    </dgm:pt>
    <dgm:pt modelId="{17DCF860-6744-44F6-8305-BC844A709181}" type="parTrans" cxnId="{52FAA9C5-9306-4F5B-A29F-CD4AB6E47B51}">
      <dgm:prSet/>
      <dgm:spPr/>
      <dgm:t>
        <a:bodyPr/>
        <a:lstStyle/>
        <a:p>
          <a:endParaRPr lang="el-GR"/>
        </a:p>
      </dgm:t>
    </dgm:pt>
    <dgm:pt modelId="{F526A383-CB60-4255-9403-62E2CBEC365E}" type="sibTrans" cxnId="{52FAA9C5-9306-4F5B-A29F-CD4AB6E47B51}">
      <dgm:prSet/>
      <dgm:spPr/>
      <dgm:t>
        <a:bodyPr/>
        <a:lstStyle/>
        <a:p>
          <a:endParaRPr lang="el-GR"/>
        </a:p>
      </dgm:t>
    </dgm:pt>
    <dgm:pt modelId="{61D3EC95-1E18-4621-B1B2-7A5E098C88A2}">
      <dgm:prSet phldrT="[Κείμενο]" custT="1"/>
      <dgm:spPr/>
      <dgm:t>
        <a:bodyPr/>
        <a:lstStyle/>
        <a:p>
          <a:r>
            <a:rPr lang="el-GR" sz="1100" b="1" dirty="0" smtClean="0"/>
            <a:t>ΥΠΕΥΘΥΝΟΤΗΤΑ</a:t>
          </a:r>
          <a:endParaRPr lang="el-GR" sz="1100" b="1" dirty="0"/>
        </a:p>
      </dgm:t>
    </dgm:pt>
    <dgm:pt modelId="{77066DBA-34BC-48A3-B7D2-DC1AB18F8F23}" type="parTrans" cxnId="{D4078810-6B6B-4FD9-A92E-1FA356F424F9}">
      <dgm:prSet/>
      <dgm:spPr/>
      <dgm:t>
        <a:bodyPr/>
        <a:lstStyle/>
        <a:p>
          <a:endParaRPr lang="el-GR"/>
        </a:p>
      </dgm:t>
    </dgm:pt>
    <dgm:pt modelId="{8C41D54D-385D-4B3E-AF5B-F1F24B4FAD61}" type="sibTrans" cxnId="{D4078810-6B6B-4FD9-A92E-1FA356F424F9}">
      <dgm:prSet/>
      <dgm:spPr/>
      <dgm:t>
        <a:bodyPr/>
        <a:lstStyle/>
        <a:p>
          <a:endParaRPr lang="el-GR"/>
        </a:p>
      </dgm:t>
    </dgm:pt>
    <dgm:pt modelId="{60E4DDC3-B22A-417A-85E4-8458CD9A747B}">
      <dgm:prSet phldrT="[Κείμενο]" custT="1"/>
      <dgm:spPr/>
      <dgm:t>
        <a:bodyPr/>
        <a:lstStyle/>
        <a:p>
          <a:r>
            <a:rPr lang="el-GR" sz="800" b="1" dirty="0" smtClean="0"/>
            <a:t>ΕΧΕΜΥΘΕΙΑ-ΕΜΠΙΣΤΕΥΤΙΚΟΤΗΤΑ-ΑΠΟΡΡΗΤΟ</a:t>
          </a:r>
          <a:endParaRPr lang="el-GR" sz="800" b="1" dirty="0"/>
        </a:p>
      </dgm:t>
    </dgm:pt>
    <dgm:pt modelId="{3A004C70-507C-4444-8B82-BD8FC7205A0B}" type="parTrans" cxnId="{0CECFFB9-6044-4E40-B345-E50358FFFBB5}">
      <dgm:prSet/>
      <dgm:spPr/>
      <dgm:t>
        <a:bodyPr/>
        <a:lstStyle/>
        <a:p>
          <a:endParaRPr lang="el-GR"/>
        </a:p>
      </dgm:t>
    </dgm:pt>
    <dgm:pt modelId="{E9CB7636-7267-4F1A-B8AB-C63087D759A1}" type="sibTrans" cxnId="{0CECFFB9-6044-4E40-B345-E50358FFFBB5}">
      <dgm:prSet/>
      <dgm:spPr/>
      <dgm:t>
        <a:bodyPr/>
        <a:lstStyle/>
        <a:p>
          <a:endParaRPr lang="el-GR"/>
        </a:p>
      </dgm:t>
    </dgm:pt>
    <dgm:pt modelId="{044EB7AE-ADD1-4DF2-99B8-E8EEA2C9B62A}">
      <dgm:prSet phldrT="[Κείμενο]" custT="1"/>
      <dgm:spPr/>
      <dgm:t>
        <a:bodyPr/>
        <a:lstStyle/>
        <a:p>
          <a:r>
            <a:rPr lang="el-GR" sz="800" b="1" dirty="0" smtClean="0"/>
            <a:t>ΑΙΤΗΣΕΙΣ ΠΟΛΙΤΩΝ-ΠΡΩΤΟΚΟΛΛΗΣΗ-ΔΙΕΚΠΕΡΑΙΩΣΗ</a:t>
          </a:r>
          <a:endParaRPr lang="el-GR" sz="800" b="1" dirty="0"/>
        </a:p>
      </dgm:t>
    </dgm:pt>
    <dgm:pt modelId="{9C477C37-5863-47A9-BCC6-C46CE85A7196}" type="parTrans" cxnId="{3058E4CD-EF84-491C-A3F7-21D038A910D7}">
      <dgm:prSet/>
      <dgm:spPr/>
      <dgm:t>
        <a:bodyPr/>
        <a:lstStyle/>
        <a:p>
          <a:endParaRPr lang="el-GR"/>
        </a:p>
      </dgm:t>
    </dgm:pt>
    <dgm:pt modelId="{C0DCA6F5-7C6E-450F-9E5E-C4A95A70A9E0}" type="sibTrans" cxnId="{3058E4CD-EF84-491C-A3F7-21D038A910D7}">
      <dgm:prSet/>
      <dgm:spPr/>
      <dgm:t>
        <a:bodyPr/>
        <a:lstStyle/>
        <a:p>
          <a:endParaRPr lang="el-GR"/>
        </a:p>
      </dgm:t>
    </dgm:pt>
    <dgm:pt modelId="{D03546C3-E46E-4D31-80D2-E3D0E8DC9DA2}">
      <dgm:prSet phldrT="[Κείμενο]" custT="1"/>
      <dgm:spPr/>
      <dgm:t>
        <a:bodyPr/>
        <a:lstStyle/>
        <a:p>
          <a:r>
            <a:rPr lang="el-GR" sz="1200" b="1" dirty="0" smtClean="0"/>
            <a:t>ΙΣΟΤΗΤΑ</a:t>
          </a:r>
          <a:endParaRPr lang="el-GR" sz="1200" b="1" dirty="0"/>
        </a:p>
      </dgm:t>
    </dgm:pt>
    <dgm:pt modelId="{67E3A0F7-A04F-41A9-ABCD-409D8D749ED4}" type="parTrans" cxnId="{C8A27F44-6DA3-410B-8F83-80E30D77A839}">
      <dgm:prSet/>
      <dgm:spPr/>
      <dgm:t>
        <a:bodyPr/>
        <a:lstStyle/>
        <a:p>
          <a:endParaRPr lang="el-GR"/>
        </a:p>
      </dgm:t>
    </dgm:pt>
    <dgm:pt modelId="{2B311566-F8AC-466F-B334-81C5C6948659}" type="sibTrans" cxnId="{C8A27F44-6DA3-410B-8F83-80E30D77A839}">
      <dgm:prSet/>
      <dgm:spPr/>
      <dgm:t>
        <a:bodyPr/>
        <a:lstStyle/>
        <a:p>
          <a:endParaRPr lang="el-GR"/>
        </a:p>
      </dgm:t>
    </dgm:pt>
    <dgm:pt modelId="{141F03C3-0E2F-4A2F-ACE6-16D3E14D3AE3}">
      <dgm:prSet phldrT="[Κείμενο]" custT="1"/>
      <dgm:spPr/>
      <dgm:t>
        <a:bodyPr/>
        <a:lstStyle/>
        <a:p>
          <a:r>
            <a:rPr lang="el-GR" sz="800" b="1" dirty="0" smtClean="0"/>
            <a:t>ΠΡΟΣΒΑΣΗ ΣΕ ΕΓΓΡΑΦΑ-ΔΗΜΟΣΙΟΠΟΙΗΣΗ ΣΤΟΙΧΕΙΩΝ</a:t>
          </a:r>
          <a:endParaRPr lang="el-GR" sz="800" b="1" dirty="0"/>
        </a:p>
      </dgm:t>
    </dgm:pt>
    <dgm:pt modelId="{9254241C-3DE1-4E1D-A0BC-8E29C12A23CA}" type="parTrans" cxnId="{3B4DA21F-10CA-4870-B25E-80ABA3C33800}">
      <dgm:prSet/>
      <dgm:spPr/>
      <dgm:t>
        <a:bodyPr/>
        <a:lstStyle/>
        <a:p>
          <a:endParaRPr lang="el-GR"/>
        </a:p>
      </dgm:t>
    </dgm:pt>
    <dgm:pt modelId="{CF06222A-5B17-4143-8121-8E11B4ACCF8F}" type="sibTrans" cxnId="{3B4DA21F-10CA-4870-B25E-80ABA3C33800}">
      <dgm:prSet/>
      <dgm:spPr/>
      <dgm:t>
        <a:bodyPr/>
        <a:lstStyle/>
        <a:p>
          <a:endParaRPr lang="el-GR"/>
        </a:p>
      </dgm:t>
    </dgm:pt>
    <dgm:pt modelId="{E07688F1-96EC-41C8-917F-37CB9E5F2F73}">
      <dgm:prSet phldrT="[Κείμενο]" custT="1"/>
      <dgm:spPr/>
      <dgm:t>
        <a:bodyPr/>
        <a:lstStyle/>
        <a:p>
          <a:r>
            <a:rPr lang="el-GR" sz="800" b="1" dirty="0" smtClean="0"/>
            <a:t>ΑΙΤΙΟΛΟΓΗΣΗ ΤΩΝ ΑΠΟΦΑΣΕΩΝ</a:t>
          </a:r>
          <a:endParaRPr lang="el-GR" sz="800" b="1" dirty="0"/>
        </a:p>
      </dgm:t>
    </dgm:pt>
    <dgm:pt modelId="{D24384E3-1D49-4FA3-989C-D45BFD5269C5}" type="parTrans" cxnId="{0FEF0FAB-8A75-427B-9369-A4A84C2554CF}">
      <dgm:prSet/>
      <dgm:spPr/>
      <dgm:t>
        <a:bodyPr/>
        <a:lstStyle/>
        <a:p>
          <a:endParaRPr lang="el-GR"/>
        </a:p>
      </dgm:t>
    </dgm:pt>
    <dgm:pt modelId="{7CD82698-572D-4617-B5BA-E9094FCF680A}" type="sibTrans" cxnId="{0FEF0FAB-8A75-427B-9369-A4A84C2554CF}">
      <dgm:prSet/>
      <dgm:spPr/>
      <dgm:t>
        <a:bodyPr/>
        <a:lstStyle/>
        <a:p>
          <a:endParaRPr lang="el-GR"/>
        </a:p>
      </dgm:t>
    </dgm:pt>
    <dgm:pt modelId="{8DD0080F-C427-45F3-AABF-CEB6B424C801}" type="pres">
      <dgm:prSet presAssocID="{3D4D84AE-CCF9-4EFE-9F21-1A0F65693E0F}" presName="theList" presStyleCnt="0">
        <dgm:presLayoutVars>
          <dgm:dir/>
          <dgm:animLvl val="lvl"/>
          <dgm:resizeHandles val="exact"/>
        </dgm:presLayoutVars>
      </dgm:prSet>
      <dgm:spPr/>
      <dgm:t>
        <a:bodyPr/>
        <a:lstStyle/>
        <a:p>
          <a:endParaRPr lang="el-GR"/>
        </a:p>
      </dgm:t>
    </dgm:pt>
    <dgm:pt modelId="{94A4BF90-67E1-455F-8E90-598928FF8F2C}" type="pres">
      <dgm:prSet presAssocID="{AB739EE6-EE71-486B-BC44-656F65C0E8A6}" presName="compNode" presStyleCnt="0"/>
      <dgm:spPr/>
    </dgm:pt>
    <dgm:pt modelId="{48D5FF41-99DD-4BD2-8FD1-8F1EDC42D9B1}" type="pres">
      <dgm:prSet presAssocID="{AB739EE6-EE71-486B-BC44-656F65C0E8A6}" presName="aNode" presStyleLbl="bgShp" presStyleIdx="0" presStyleCnt="3"/>
      <dgm:spPr/>
      <dgm:t>
        <a:bodyPr/>
        <a:lstStyle/>
        <a:p>
          <a:endParaRPr lang="el-GR"/>
        </a:p>
      </dgm:t>
    </dgm:pt>
    <dgm:pt modelId="{ECF865FF-F45F-4FF7-828A-193A698CBF4D}" type="pres">
      <dgm:prSet presAssocID="{AB739EE6-EE71-486B-BC44-656F65C0E8A6}" presName="textNode" presStyleLbl="bgShp" presStyleIdx="0" presStyleCnt="3"/>
      <dgm:spPr/>
      <dgm:t>
        <a:bodyPr/>
        <a:lstStyle/>
        <a:p>
          <a:endParaRPr lang="el-GR"/>
        </a:p>
      </dgm:t>
    </dgm:pt>
    <dgm:pt modelId="{7B3DD76B-E3B7-4A92-8A3F-563B720B23F2}" type="pres">
      <dgm:prSet presAssocID="{AB739EE6-EE71-486B-BC44-656F65C0E8A6}" presName="compChildNode" presStyleCnt="0"/>
      <dgm:spPr/>
    </dgm:pt>
    <dgm:pt modelId="{E411466C-175B-465F-B243-9E001148A872}" type="pres">
      <dgm:prSet presAssocID="{AB739EE6-EE71-486B-BC44-656F65C0E8A6}" presName="theInnerList" presStyleCnt="0"/>
      <dgm:spPr/>
    </dgm:pt>
    <dgm:pt modelId="{EAABBC84-6B4B-45FA-A4C5-31EED15CC4A7}" type="pres">
      <dgm:prSet presAssocID="{69BE86F1-BB1B-452D-A27F-2C03309EC91F}" presName="childNode" presStyleLbl="node1" presStyleIdx="0" presStyleCnt="6">
        <dgm:presLayoutVars>
          <dgm:bulletEnabled val="1"/>
        </dgm:presLayoutVars>
      </dgm:prSet>
      <dgm:spPr/>
      <dgm:t>
        <a:bodyPr/>
        <a:lstStyle/>
        <a:p>
          <a:endParaRPr lang="el-GR"/>
        </a:p>
      </dgm:t>
    </dgm:pt>
    <dgm:pt modelId="{13758A29-0331-439F-AB3F-49C84250DFAB}" type="pres">
      <dgm:prSet presAssocID="{69BE86F1-BB1B-452D-A27F-2C03309EC91F}" presName="aSpace2" presStyleCnt="0"/>
      <dgm:spPr/>
    </dgm:pt>
    <dgm:pt modelId="{DE1DD0E1-701C-43A0-AC18-0B731A5831C6}" type="pres">
      <dgm:prSet presAssocID="{248AB559-0F33-4167-BE99-3565E8F8A471}" presName="childNode" presStyleLbl="node1" presStyleIdx="1" presStyleCnt="6">
        <dgm:presLayoutVars>
          <dgm:bulletEnabled val="1"/>
        </dgm:presLayoutVars>
      </dgm:prSet>
      <dgm:spPr/>
      <dgm:t>
        <a:bodyPr/>
        <a:lstStyle/>
        <a:p>
          <a:endParaRPr lang="el-GR"/>
        </a:p>
      </dgm:t>
    </dgm:pt>
    <dgm:pt modelId="{C3CAD0C1-1F40-4A5A-AE60-E7253834A7C3}" type="pres">
      <dgm:prSet presAssocID="{AB739EE6-EE71-486B-BC44-656F65C0E8A6}" presName="aSpace" presStyleCnt="0"/>
      <dgm:spPr/>
    </dgm:pt>
    <dgm:pt modelId="{6FAF46A2-06A6-4C6B-99CC-81CC455BCFD4}" type="pres">
      <dgm:prSet presAssocID="{61D3EC95-1E18-4621-B1B2-7A5E098C88A2}" presName="compNode" presStyleCnt="0"/>
      <dgm:spPr/>
    </dgm:pt>
    <dgm:pt modelId="{ABAEF623-5680-4419-9F12-978DD712B5CC}" type="pres">
      <dgm:prSet presAssocID="{61D3EC95-1E18-4621-B1B2-7A5E098C88A2}" presName="aNode" presStyleLbl="bgShp" presStyleIdx="1" presStyleCnt="3" custLinFactNeighborX="-1991" custLinFactNeighborY="947"/>
      <dgm:spPr/>
      <dgm:t>
        <a:bodyPr/>
        <a:lstStyle/>
        <a:p>
          <a:endParaRPr lang="el-GR"/>
        </a:p>
      </dgm:t>
    </dgm:pt>
    <dgm:pt modelId="{7C8233CD-8550-441B-8E7F-7A018C25DE17}" type="pres">
      <dgm:prSet presAssocID="{61D3EC95-1E18-4621-B1B2-7A5E098C88A2}" presName="textNode" presStyleLbl="bgShp" presStyleIdx="1" presStyleCnt="3"/>
      <dgm:spPr/>
      <dgm:t>
        <a:bodyPr/>
        <a:lstStyle/>
        <a:p>
          <a:endParaRPr lang="el-GR"/>
        </a:p>
      </dgm:t>
    </dgm:pt>
    <dgm:pt modelId="{591D82A4-FC40-4C57-9133-8144D1023471}" type="pres">
      <dgm:prSet presAssocID="{61D3EC95-1E18-4621-B1B2-7A5E098C88A2}" presName="compChildNode" presStyleCnt="0"/>
      <dgm:spPr/>
    </dgm:pt>
    <dgm:pt modelId="{C6FEAE4D-B767-4632-B23B-90E4197044CD}" type="pres">
      <dgm:prSet presAssocID="{61D3EC95-1E18-4621-B1B2-7A5E098C88A2}" presName="theInnerList" presStyleCnt="0"/>
      <dgm:spPr/>
    </dgm:pt>
    <dgm:pt modelId="{9AA5E892-13C9-4B6B-964B-A284AEF8C7E8}" type="pres">
      <dgm:prSet presAssocID="{60E4DDC3-B22A-417A-85E4-8458CD9A747B}" presName="childNode" presStyleLbl="node1" presStyleIdx="2" presStyleCnt="6" custScaleX="109740">
        <dgm:presLayoutVars>
          <dgm:bulletEnabled val="1"/>
        </dgm:presLayoutVars>
      </dgm:prSet>
      <dgm:spPr/>
      <dgm:t>
        <a:bodyPr/>
        <a:lstStyle/>
        <a:p>
          <a:endParaRPr lang="el-GR"/>
        </a:p>
      </dgm:t>
    </dgm:pt>
    <dgm:pt modelId="{4F9DA4AE-33F3-4F91-8F7B-1414F24EF6F5}" type="pres">
      <dgm:prSet presAssocID="{60E4DDC3-B22A-417A-85E4-8458CD9A747B}" presName="aSpace2" presStyleCnt="0"/>
      <dgm:spPr/>
    </dgm:pt>
    <dgm:pt modelId="{ACAFC1B8-E8A1-4909-B9B7-6B0C7F43D21E}" type="pres">
      <dgm:prSet presAssocID="{044EB7AE-ADD1-4DF2-99B8-E8EEA2C9B62A}" presName="childNode" presStyleLbl="node1" presStyleIdx="3" presStyleCnt="6">
        <dgm:presLayoutVars>
          <dgm:bulletEnabled val="1"/>
        </dgm:presLayoutVars>
      </dgm:prSet>
      <dgm:spPr/>
      <dgm:t>
        <a:bodyPr/>
        <a:lstStyle/>
        <a:p>
          <a:endParaRPr lang="el-GR"/>
        </a:p>
      </dgm:t>
    </dgm:pt>
    <dgm:pt modelId="{33A559FD-5F26-4FA6-8E35-BB8F35F4FD3A}" type="pres">
      <dgm:prSet presAssocID="{61D3EC95-1E18-4621-B1B2-7A5E098C88A2}" presName="aSpace" presStyleCnt="0"/>
      <dgm:spPr/>
    </dgm:pt>
    <dgm:pt modelId="{D55F36B9-8DFA-4E86-8F5C-09B3CC786B5C}" type="pres">
      <dgm:prSet presAssocID="{D03546C3-E46E-4D31-80D2-E3D0E8DC9DA2}" presName="compNode" presStyleCnt="0"/>
      <dgm:spPr/>
    </dgm:pt>
    <dgm:pt modelId="{87954EFE-9EC2-4F6D-A0E5-24D2D6634BAC}" type="pres">
      <dgm:prSet presAssocID="{D03546C3-E46E-4D31-80D2-E3D0E8DC9DA2}" presName="aNode" presStyleLbl="bgShp" presStyleIdx="2" presStyleCnt="3"/>
      <dgm:spPr/>
      <dgm:t>
        <a:bodyPr/>
        <a:lstStyle/>
        <a:p>
          <a:endParaRPr lang="el-GR"/>
        </a:p>
      </dgm:t>
    </dgm:pt>
    <dgm:pt modelId="{46298812-EE43-4EC3-AC1E-62F04EF17A9F}" type="pres">
      <dgm:prSet presAssocID="{D03546C3-E46E-4D31-80D2-E3D0E8DC9DA2}" presName="textNode" presStyleLbl="bgShp" presStyleIdx="2" presStyleCnt="3"/>
      <dgm:spPr/>
      <dgm:t>
        <a:bodyPr/>
        <a:lstStyle/>
        <a:p>
          <a:endParaRPr lang="el-GR"/>
        </a:p>
      </dgm:t>
    </dgm:pt>
    <dgm:pt modelId="{4E1A2B7A-F9B8-4630-A589-5CEC69EE46B2}" type="pres">
      <dgm:prSet presAssocID="{D03546C3-E46E-4D31-80D2-E3D0E8DC9DA2}" presName="compChildNode" presStyleCnt="0"/>
      <dgm:spPr/>
    </dgm:pt>
    <dgm:pt modelId="{B86754CB-EDF6-4CBD-B946-D7A53C1A4EE2}" type="pres">
      <dgm:prSet presAssocID="{D03546C3-E46E-4D31-80D2-E3D0E8DC9DA2}" presName="theInnerList" presStyleCnt="0"/>
      <dgm:spPr/>
    </dgm:pt>
    <dgm:pt modelId="{2B61533E-A546-4F22-89E2-357913306AFB}" type="pres">
      <dgm:prSet presAssocID="{141F03C3-0E2F-4A2F-ACE6-16D3E14D3AE3}" presName="childNode" presStyleLbl="node1" presStyleIdx="4" presStyleCnt="6">
        <dgm:presLayoutVars>
          <dgm:bulletEnabled val="1"/>
        </dgm:presLayoutVars>
      </dgm:prSet>
      <dgm:spPr/>
      <dgm:t>
        <a:bodyPr/>
        <a:lstStyle/>
        <a:p>
          <a:endParaRPr lang="el-GR"/>
        </a:p>
      </dgm:t>
    </dgm:pt>
    <dgm:pt modelId="{90DA2CB1-B4F3-441B-B912-DA91938AB599}" type="pres">
      <dgm:prSet presAssocID="{141F03C3-0E2F-4A2F-ACE6-16D3E14D3AE3}" presName="aSpace2" presStyleCnt="0"/>
      <dgm:spPr/>
    </dgm:pt>
    <dgm:pt modelId="{C6154CDC-6506-4059-8072-D3D97EFCD077}" type="pres">
      <dgm:prSet presAssocID="{E07688F1-96EC-41C8-917F-37CB9E5F2F73}" presName="childNode" presStyleLbl="node1" presStyleIdx="5" presStyleCnt="6" custLinFactNeighborX="2458" custLinFactNeighborY="-15875">
        <dgm:presLayoutVars>
          <dgm:bulletEnabled val="1"/>
        </dgm:presLayoutVars>
      </dgm:prSet>
      <dgm:spPr/>
      <dgm:t>
        <a:bodyPr/>
        <a:lstStyle/>
        <a:p>
          <a:endParaRPr lang="el-GR"/>
        </a:p>
      </dgm:t>
    </dgm:pt>
  </dgm:ptLst>
  <dgm:cxnLst>
    <dgm:cxn modelId="{BF884228-B6D7-4E64-A849-4F3DC3C9FE13}" srcId="{3D4D84AE-CCF9-4EFE-9F21-1A0F65693E0F}" destId="{AB739EE6-EE71-486B-BC44-656F65C0E8A6}" srcOrd="0" destOrd="0" parTransId="{C086C19D-E6BC-481C-A023-40C58D6DA1BC}" sibTransId="{D2586F42-EC87-43B0-8304-16098611247F}"/>
    <dgm:cxn modelId="{52FAA9C5-9306-4F5B-A29F-CD4AB6E47B51}" srcId="{AB739EE6-EE71-486B-BC44-656F65C0E8A6}" destId="{248AB559-0F33-4167-BE99-3565E8F8A471}" srcOrd="1" destOrd="0" parTransId="{17DCF860-6744-44F6-8305-BC844A709181}" sibTransId="{F526A383-CB60-4255-9403-62E2CBEC365E}"/>
    <dgm:cxn modelId="{4FF17897-477B-4960-B641-A5221D5106E6}" srcId="{AB739EE6-EE71-486B-BC44-656F65C0E8A6}" destId="{69BE86F1-BB1B-452D-A27F-2C03309EC91F}" srcOrd="0" destOrd="0" parTransId="{86B23A4C-9F9E-49BE-AB94-70DA6E5E4093}" sibTransId="{BCEADCC8-B696-4698-8B8F-79183E8D291D}"/>
    <dgm:cxn modelId="{3058E4CD-EF84-491C-A3F7-21D038A910D7}" srcId="{61D3EC95-1E18-4621-B1B2-7A5E098C88A2}" destId="{044EB7AE-ADD1-4DF2-99B8-E8EEA2C9B62A}" srcOrd="1" destOrd="0" parTransId="{9C477C37-5863-47A9-BCC6-C46CE85A7196}" sibTransId="{C0DCA6F5-7C6E-450F-9E5E-C4A95A70A9E0}"/>
    <dgm:cxn modelId="{53016684-4603-416B-8EFE-8CA27DD643D7}" type="presOf" srcId="{AB739EE6-EE71-486B-BC44-656F65C0E8A6}" destId="{ECF865FF-F45F-4FF7-828A-193A698CBF4D}" srcOrd="1" destOrd="0" presId="urn:microsoft.com/office/officeart/2005/8/layout/lProcess2"/>
    <dgm:cxn modelId="{C8A27F44-6DA3-410B-8F83-80E30D77A839}" srcId="{3D4D84AE-CCF9-4EFE-9F21-1A0F65693E0F}" destId="{D03546C3-E46E-4D31-80D2-E3D0E8DC9DA2}" srcOrd="2" destOrd="0" parTransId="{67E3A0F7-A04F-41A9-ABCD-409D8D749ED4}" sibTransId="{2B311566-F8AC-466F-B334-81C5C6948659}"/>
    <dgm:cxn modelId="{0FEF0FAB-8A75-427B-9369-A4A84C2554CF}" srcId="{D03546C3-E46E-4D31-80D2-E3D0E8DC9DA2}" destId="{E07688F1-96EC-41C8-917F-37CB9E5F2F73}" srcOrd="1" destOrd="0" parTransId="{D24384E3-1D49-4FA3-989C-D45BFD5269C5}" sibTransId="{7CD82698-572D-4617-B5BA-E9094FCF680A}"/>
    <dgm:cxn modelId="{42A7E53C-E266-43CE-9F0A-E8BFEAC5B695}" type="presOf" srcId="{141F03C3-0E2F-4A2F-ACE6-16D3E14D3AE3}" destId="{2B61533E-A546-4F22-89E2-357913306AFB}" srcOrd="0" destOrd="0" presId="urn:microsoft.com/office/officeart/2005/8/layout/lProcess2"/>
    <dgm:cxn modelId="{4BAEBD03-356C-4572-93AB-4CB7ADBF13ED}" type="presOf" srcId="{D03546C3-E46E-4D31-80D2-E3D0E8DC9DA2}" destId="{46298812-EE43-4EC3-AC1E-62F04EF17A9F}" srcOrd="1" destOrd="0" presId="urn:microsoft.com/office/officeart/2005/8/layout/lProcess2"/>
    <dgm:cxn modelId="{E44CBBC3-1964-47F5-BE76-FB070641E00E}" type="presOf" srcId="{248AB559-0F33-4167-BE99-3565E8F8A471}" destId="{DE1DD0E1-701C-43A0-AC18-0B731A5831C6}" srcOrd="0" destOrd="0" presId="urn:microsoft.com/office/officeart/2005/8/layout/lProcess2"/>
    <dgm:cxn modelId="{D4078810-6B6B-4FD9-A92E-1FA356F424F9}" srcId="{3D4D84AE-CCF9-4EFE-9F21-1A0F65693E0F}" destId="{61D3EC95-1E18-4621-B1B2-7A5E098C88A2}" srcOrd="1" destOrd="0" parTransId="{77066DBA-34BC-48A3-B7D2-DC1AB18F8F23}" sibTransId="{8C41D54D-385D-4B3E-AF5B-F1F24B4FAD61}"/>
    <dgm:cxn modelId="{20C8DDEE-F0C1-4D67-A039-4DEA12D9DB25}" type="presOf" srcId="{60E4DDC3-B22A-417A-85E4-8458CD9A747B}" destId="{9AA5E892-13C9-4B6B-964B-A284AEF8C7E8}" srcOrd="0" destOrd="0" presId="urn:microsoft.com/office/officeart/2005/8/layout/lProcess2"/>
    <dgm:cxn modelId="{03A6096C-754D-4FE4-89A2-9030B5950C22}" type="presOf" srcId="{044EB7AE-ADD1-4DF2-99B8-E8EEA2C9B62A}" destId="{ACAFC1B8-E8A1-4909-B9B7-6B0C7F43D21E}" srcOrd="0" destOrd="0" presId="urn:microsoft.com/office/officeart/2005/8/layout/lProcess2"/>
    <dgm:cxn modelId="{CAAE7A48-A360-4CAD-9BFA-C1FCB48D536C}" type="presOf" srcId="{69BE86F1-BB1B-452D-A27F-2C03309EC91F}" destId="{EAABBC84-6B4B-45FA-A4C5-31EED15CC4A7}" srcOrd="0" destOrd="0" presId="urn:microsoft.com/office/officeart/2005/8/layout/lProcess2"/>
    <dgm:cxn modelId="{71C65EAF-FC1C-4893-8274-8B3D05CBBB9E}" type="presOf" srcId="{3D4D84AE-CCF9-4EFE-9F21-1A0F65693E0F}" destId="{8DD0080F-C427-45F3-AABF-CEB6B424C801}" srcOrd="0" destOrd="0" presId="urn:microsoft.com/office/officeart/2005/8/layout/lProcess2"/>
    <dgm:cxn modelId="{C5214696-DAF3-4113-9683-B4A385417DD8}" type="presOf" srcId="{E07688F1-96EC-41C8-917F-37CB9E5F2F73}" destId="{C6154CDC-6506-4059-8072-D3D97EFCD077}" srcOrd="0" destOrd="0" presId="urn:microsoft.com/office/officeart/2005/8/layout/lProcess2"/>
    <dgm:cxn modelId="{75E174BE-9912-49D3-8411-5F7D194859BA}" type="presOf" srcId="{D03546C3-E46E-4D31-80D2-E3D0E8DC9DA2}" destId="{87954EFE-9EC2-4F6D-A0E5-24D2D6634BAC}" srcOrd="0" destOrd="0" presId="urn:microsoft.com/office/officeart/2005/8/layout/lProcess2"/>
    <dgm:cxn modelId="{3B4DA21F-10CA-4870-B25E-80ABA3C33800}" srcId="{D03546C3-E46E-4D31-80D2-E3D0E8DC9DA2}" destId="{141F03C3-0E2F-4A2F-ACE6-16D3E14D3AE3}" srcOrd="0" destOrd="0" parTransId="{9254241C-3DE1-4E1D-A0BC-8E29C12A23CA}" sibTransId="{CF06222A-5B17-4143-8121-8E11B4ACCF8F}"/>
    <dgm:cxn modelId="{DD0853C5-C145-4785-998A-6C9E4130FB96}" type="presOf" srcId="{AB739EE6-EE71-486B-BC44-656F65C0E8A6}" destId="{48D5FF41-99DD-4BD2-8FD1-8F1EDC42D9B1}" srcOrd="0" destOrd="0" presId="urn:microsoft.com/office/officeart/2005/8/layout/lProcess2"/>
    <dgm:cxn modelId="{1AA0D7D3-ADE5-4506-927D-ED688E32168D}" type="presOf" srcId="{61D3EC95-1E18-4621-B1B2-7A5E098C88A2}" destId="{ABAEF623-5680-4419-9F12-978DD712B5CC}" srcOrd="0" destOrd="0" presId="urn:microsoft.com/office/officeart/2005/8/layout/lProcess2"/>
    <dgm:cxn modelId="{78CAA25F-8964-4240-8FCE-FFC5FCF19919}" type="presOf" srcId="{61D3EC95-1E18-4621-B1B2-7A5E098C88A2}" destId="{7C8233CD-8550-441B-8E7F-7A018C25DE17}" srcOrd="1" destOrd="0" presId="urn:microsoft.com/office/officeart/2005/8/layout/lProcess2"/>
    <dgm:cxn modelId="{0CECFFB9-6044-4E40-B345-E50358FFFBB5}" srcId="{61D3EC95-1E18-4621-B1B2-7A5E098C88A2}" destId="{60E4DDC3-B22A-417A-85E4-8458CD9A747B}" srcOrd="0" destOrd="0" parTransId="{3A004C70-507C-4444-8B82-BD8FC7205A0B}" sibTransId="{E9CB7636-7267-4F1A-B8AB-C63087D759A1}"/>
    <dgm:cxn modelId="{0A23A363-B84E-4C24-93C2-1907C76CA68D}" type="presParOf" srcId="{8DD0080F-C427-45F3-AABF-CEB6B424C801}" destId="{94A4BF90-67E1-455F-8E90-598928FF8F2C}" srcOrd="0" destOrd="0" presId="urn:microsoft.com/office/officeart/2005/8/layout/lProcess2"/>
    <dgm:cxn modelId="{4DAB5212-835E-4F4B-910A-33179DD0BAC2}" type="presParOf" srcId="{94A4BF90-67E1-455F-8E90-598928FF8F2C}" destId="{48D5FF41-99DD-4BD2-8FD1-8F1EDC42D9B1}" srcOrd="0" destOrd="0" presId="urn:microsoft.com/office/officeart/2005/8/layout/lProcess2"/>
    <dgm:cxn modelId="{5091790D-2411-4CD9-A749-25A8268538C5}" type="presParOf" srcId="{94A4BF90-67E1-455F-8E90-598928FF8F2C}" destId="{ECF865FF-F45F-4FF7-828A-193A698CBF4D}" srcOrd="1" destOrd="0" presId="urn:microsoft.com/office/officeart/2005/8/layout/lProcess2"/>
    <dgm:cxn modelId="{6A9C8317-8845-44E4-B422-90AE29ED0BC7}" type="presParOf" srcId="{94A4BF90-67E1-455F-8E90-598928FF8F2C}" destId="{7B3DD76B-E3B7-4A92-8A3F-563B720B23F2}" srcOrd="2" destOrd="0" presId="urn:microsoft.com/office/officeart/2005/8/layout/lProcess2"/>
    <dgm:cxn modelId="{06A7F0CF-715F-40D1-8503-050B9CCB63E1}" type="presParOf" srcId="{7B3DD76B-E3B7-4A92-8A3F-563B720B23F2}" destId="{E411466C-175B-465F-B243-9E001148A872}" srcOrd="0" destOrd="0" presId="urn:microsoft.com/office/officeart/2005/8/layout/lProcess2"/>
    <dgm:cxn modelId="{AF9CE3F1-663A-426E-A1E8-C00C0249DB43}" type="presParOf" srcId="{E411466C-175B-465F-B243-9E001148A872}" destId="{EAABBC84-6B4B-45FA-A4C5-31EED15CC4A7}" srcOrd="0" destOrd="0" presId="urn:microsoft.com/office/officeart/2005/8/layout/lProcess2"/>
    <dgm:cxn modelId="{0A2F1D10-8019-435D-87B3-F5E7BBFFFEC2}" type="presParOf" srcId="{E411466C-175B-465F-B243-9E001148A872}" destId="{13758A29-0331-439F-AB3F-49C84250DFAB}" srcOrd="1" destOrd="0" presId="urn:microsoft.com/office/officeart/2005/8/layout/lProcess2"/>
    <dgm:cxn modelId="{569415E5-8BFE-4D4D-AE66-51934AF974F4}" type="presParOf" srcId="{E411466C-175B-465F-B243-9E001148A872}" destId="{DE1DD0E1-701C-43A0-AC18-0B731A5831C6}" srcOrd="2" destOrd="0" presId="urn:microsoft.com/office/officeart/2005/8/layout/lProcess2"/>
    <dgm:cxn modelId="{479F8885-0C8D-4E24-8284-2A2A63F9AF3E}" type="presParOf" srcId="{8DD0080F-C427-45F3-AABF-CEB6B424C801}" destId="{C3CAD0C1-1F40-4A5A-AE60-E7253834A7C3}" srcOrd="1" destOrd="0" presId="urn:microsoft.com/office/officeart/2005/8/layout/lProcess2"/>
    <dgm:cxn modelId="{DFEF2DEA-F350-430A-9FC4-354FCB7D4C77}" type="presParOf" srcId="{8DD0080F-C427-45F3-AABF-CEB6B424C801}" destId="{6FAF46A2-06A6-4C6B-99CC-81CC455BCFD4}" srcOrd="2" destOrd="0" presId="urn:microsoft.com/office/officeart/2005/8/layout/lProcess2"/>
    <dgm:cxn modelId="{C28A087B-0C66-402A-B3CB-46B83231A71D}" type="presParOf" srcId="{6FAF46A2-06A6-4C6B-99CC-81CC455BCFD4}" destId="{ABAEF623-5680-4419-9F12-978DD712B5CC}" srcOrd="0" destOrd="0" presId="urn:microsoft.com/office/officeart/2005/8/layout/lProcess2"/>
    <dgm:cxn modelId="{2B6F2E0A-7461-4F22-9712-6A678444CFC2}" type="presParOf" srcId="{6FAF46A2-06A6-4C6B-99CC-81CC455BCFD4}" destId="{7C8233CD-8550-441B-8E7F-7A018C25DE17}" srcOrd="1" destOrd="0" presId="urn:microsoft.com/office/officeart/2005/8/layout/lProcess2"/>
    <dgm:cxn modelId="{570CB10D-6490-4A04-A084-CCF3DD6EB865}" type="presParOf" srcId="{6FAF46A2-06A6-4C6B-99CC-81CC455BCFD4}" destId="{591D82A4-FC40-4C57-9133-8144D1023471}" srcOrd="2" destOrd="0" presId="urn:microsoft.com/office/officeart/2005/8/layout/lProcess2"/>
    <dgm:cxn modelId="{A23933DA-4C6C-4736-91E6-55278974BB99}" type="presParOf" srcId="{591D82A4-FC40-4C57-9133-8144D1023471}" destId="{C6FEAE4D-B767-4632-B23B-90E4197044CD}" srcOrd="0" destOrd="0" presId="urn:microsoft.com/office/officeart/2005/8/layout/lProcess2"/>
    <dgm:cxn modelId="{23D046C6-6251-4377-A937-2656FE429FF1}" type="presParOf" srcId="{C6FEAE4D-B767-4632-B23B-90E4197044CD}" destId="{9AA5E892-13C9-4B6B-964B-A284AEF8C7E8}" srcOrd="0" destOrd="0" presId="urn:microsoft.com/office/officeart/2005/8/layout/lProcess2"/>
    <dgm:cxn modelId="{7330F829-0119-4E4D-95BA-D31F5C772346}" type="presParOf" srcId="{C6FEAE4D-B767-4632-B23B-90E4197044CD}" destId="{4F9DA4AE-33F3-4F91-8F7B-1414F24EF6F5}" srcOrd="1" destOrd="0" presId="urn:microsoft.com/office/officeart/2005/8/layout/lProcess2"/>
    <dgm:cxn modelId="{470AAEDD-E1EA-47DB-A8DD-0A6B409EFA11}" type="presParOf" srcId="{C6FEAE4D-B767-4632-B23B-90E4197044CD}" destId="{ACAFC1B8-E8A1-4909-B9B7-6B0C7F43D21E}" srcOrd="2" destOrd="0" presId="urn:microsoft.com/office/officeart/2005/8/layout/lProcess2"/>
    <dgm:cxn modelId="{23C4D426-B351-4F10-8A5C-6C57B8EA51E5}" type="presParOf" srcId="{8DD0080F-C427-45F3-AABF-CEB6B424C801}" destId="{33A559FD-5F26-4FA6-8E35-BB8F35F4FD3A}" srcOrd="3" destOrd="0" presId="urn:microsoft.com/office/officeart/2005/8/layout/lProcess2"/>
    <dgm:cxn modelId="{0417E100-C5EA-4B0D-8FBC-121582F352C2}" type="presParOf" srcId="{8DD0080F-C427-45F3-AABF-CEB6B424C801}" destId="{D55F36B9-8DFA-4E86-8F5C-09B3CC786B5C}" srcOrd="4" destOrd="0" presId="urn:microsoft.com/office/officeart/2005/8/layout/lProcess2"/>
    <dgm:cxn modelId="{0AF02908-A290-444C-BBD4-575CE7B042DB}" type="presParOf" srcId="{D55F36B9-8DFA-4E86-8F5C-09B3CC786B5C}" destId="{87954EFE-9EC2-4F6D-A0E5-24D2D6634BAC}" srcOrd="0" destOrd="0" presId="urn:microsoft.com/office/officeart/2005/8/layout/lProcess2"/>
    <dgm:cxn modelId="{F2AEEF5F-B414-4734-AD15-B9792C1EF9A1}" type="presParOf" srcId="{D55F36B9-8DFA-4E86-8F5C-09B3CC786B5C}" destId="{46298812-EE43-4EC3-AC1E-62F04EF17A9F}" srcOrd="1" destOrd="0" presId="urn:microsoft.com/office/officeart/2005/8/layout/lProcess2"/>
    <dgm:cxn modelId="{FF0073AA-9EAF-4B14-9A95-B3A49F0E3263}" type="presParOf" srcId="{D55F36B9-8DFA-4E86-8F5C-09B3CC786B5C}" destId="{4E1A2B7A-F9B8-4630-A589-5CEC69EE46B2}" srcOrd="2" destOrd="0" presId="urn:microsoft.com/office/officeart/2005/8/layout/lProcess2"/>
    <dgm:cxn modelId="{65BC1874-D68B-478D-A582-86BDD76BBD12}" type="presParOf" srcId="{4E1A2B7A-F9B8-4630-A589-5CEC69EE46B2}" destId="{B86754CB-EDF6-4CBD-B946-D7A53C1A4EE2}" srcOrd="0" destOrd="0" presId="urn:microsoft.com/office/officeart/2005/8/layout/lProcess2"/>
    <dgm:cxn modelId="{81D1E72A-090D-48CD-B6E8-EDF5B3824DAE}" type="presParOf" srcId="{B86754CB-EDF6-4CBD-B946-D7A53C1A4EE2}" destId="{2B61533E-A546-4F22-89E2-357913306AFB}" srcOrd="0" destOrd="0" presId="urn:microsoft.com/office/officeart/2005/8/layout/lProcess2"/>
    <dgm:cxn modelId="{599C784C-3AD1-40B5-AEBC-28CA4F7AA01C}" type="presParOf" srcId="{B86754CB-EDF6-4CBD-B946-D7A53C1A4EE2}" destId="{90DA2CB1-B4F3-441B-B912-DA91938AB599}" srcOrd="1" destOrd="0" presId="urn:microsoft.com/office/officeart/2005/8/layout/lProcess2"/>
    <dgm:cxn modelId="{C57C2D70-7344-4EF6-9873-8D3DCE7CCBC8}" type="presParOf" srcId="{B86754CB-EDF6-4CBD-B946-D7A53C1A4EE2}" destId="{C6154CDC-6506-4059-8072-D3D97EFCD077}" srcOrd="2"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631563F-3317-4E33-869E-D61229CB8575}" type="doc">
      <dgm:prSet loTypeId="urn:microsoft.com/office/officeart/2005/8/layout/hChevron3" loCatId="process" qsTypeId="urn:microsoft.com/office/officeart/2005/8/quickstyle/simple1" qsCatId="simple" csTypeId="urn:microsoft.com/office/officeart/2005/8/colors/accent1_2" csCatId="accent1" phldr="1"/>
      <dgm:spPr/>
    </dgm:pt>
    <dgm:pt modelId="{1D3B63FB-01FD-4AB4-B733-164087A72B1E}">
      <dgm:prSet phldrT="[Κείμενο]"/>
      <dgm:spPr/>
      <dgm:t>
        <a:bodyPr/>
        <a:lstStyle/>
        <a:p>
          <a:r>
            <a:rPr lang="el-GR" dirty="0" smtClean="0"/>
            <a:t>ΑΠΟΦΥΓΗ ΠΡΑΞΕΩΝ ΕΙΡΩΝΕΙΑΣ</a:t>
          </a:r>
          <a:endParaRPr lang="el-GR" dirty="0"/>
        </a:p>
      </dgm:t>
    </dgm:pt>
    <dgm:pt modelId="{2DC1A6E7-B500-43D0-9228-C3C48121EB96}" type="parTrans" cxnId="{944CCCD3-087F-4E1D-8CB5-53AAEC2A64E0}">
      <dgm:prSet/>
      <dgm:spPr/>
      <dgm:t>
        <a:bodyPr/>
        <a:lstStyle/>
        <a:p>
          <a:endParaRPr lang="el-GR"/>
        </a:p>
      </dgm:t>
    </dgm:pt>
    <dgm:pt modelId="{E89AD4A2-9EC3-4E19-A535-6812D679864C}" type="sibTrans" cxnId="{944CCCD3-087F-4E1D-8CB5-53AAEC2A64E0}">
      <dgm:prSet/>
      <dgm:spPr/>
      <dgm:t>
        <a:bodyPr/>
        <a:lstStyle/>
        <a:p>
          <a:endParaRPr lang="el-GR"/>
        </a:p>
      </dgm:t>
    </dgm:pt>
    <dgm:pt modelId="{97A109CA-E840-4BDF-AFF5-E967F7CEC144}">
      <dgm:prSet phldrT="[Κείμενο]"/>
      <dgm:spPr/>
      <dgm:t>
        <a:bodyPr/>
        <a:lstStyle/>
        <a:p>
          <a:r>
            <a:rPr lang="el-GR" dirty="0" smtClean="0"/>
            <a:t>ΑΠΟΦΥΓΗ ΠΡΑΞΕΩΝ ΑΓΕΝΕΙΑΣ</a:t>
          </a:r>
          <a:endParaRPr lang="el-GR" dirty="0"/>
        </a:p>
      </dgm:t>
    </dgm:pt>
    <dgm:pt modelId="{5FF5DE27-22F2-4A68-9708-6C6A57FF45E6}" type="parTrans" cxnId="{8DB958DD-0C1E-450C-A36A-F46E6074C015}">
      <dgm:prSet/>
      <dgm:spPr/>
      <dgm:t>
        <a:bodyPr/>
        <a:lstStyle/>
        <a:p>
          <a:endParaRPr lang="el-GR"/>
        </a:p>
      </dgm:t>
    </dgm:pt>
    <dgm:pt modelId="{E4EA24B8-158A-48F7-B55C-2CB1EA73601E}" type="sibTrans" cxnId="{8DB958DD-0C1E-450C-A36A-F46E6074C015}">
      <dgm:prSet/>
      <dgm:spPr/>
      <dgm:t>
        <a:bodyPr/>
        <a:lstStyle/>
        <a:p>
          <a:endParaRPr lang="el-GR"/>
        </a:p>
      </dgm:t>
    </dgm:pt>
    <dgm:pt modelId="{48430348-62FE-4FF8-A2C9-48895E1AEF3C}">
      <dgm:prSet phldrT="[Κείμενο]"/>
      <dgm:spPr/>
      <dgm:t>
        <a:bodyPr/>
        <a:lstStyle/>
        <a:p>
          <a:r>
            <a:rPr lang="el-GR" dirty="0" smtClean="0"/>
            <a:t>ΑΠΟΦΥΓΗ ΠΡΑΞΕΩΝ ΣΕΞΟΥΑΛΙΚΗΣ ΠΑΡΕΝΟΧΛΗΣΗΣ</a:t>
          </a:r>
          <a:endParaRPr lang="el-GR" dirty="0"/>
        </a:p>
      </dgm:t>
    </dgm:pt>
    <dgm:pt modelId="{88769498-E6F6-42B7-A02E-7FA0004447A0}" type="parTrans" cxnId="{B346F4DB-7F63-4659-8DF4-68909BD41322}">
      <dgm:prSet/>
      <dgm:spPr/>
      <dgm:t>
        <a:bodyPr/>
        <a:lstStyle/>
        <a:p>
          <a:endParaRPr lang="el-GR"/>
        </a:p>
      </dgm:t>
    </dgm:pt>
    <dgm:pt modelId="{C3B8FD10-A520-4FCC-8D3D-5832128611B7}" type="sibTrans" cxnId="{B346F4DB-7F63-4659-8DF4-68909BD41322}">
      <dgm:prSet/>
      <dgm:spPr/>
      <dgm:t>
        <a:bodyPr/>
        <a:lstStyle/>
        <a:p>
          <a:endParaRPr lang="el-GR"/>
        </a:p>
      </dgm:t>
    </dgm:pt>
    <dgm:pt modelId="{944D2117-17D5-4991-A48B-180824825D7C}" type="pres">
      <dgm:prSet presAssocID="{0631563F-3317-4E33-869E-D61229CB8575}" presName="Name0" presStyleCnt="0">
        <dgm:presLayoutVars>
          <dgm:dir/>
          <dgm:resizeHandles val="exact"/>
        </dgm:presLayoutVars>
      </dgm:prSet>
      <dgm:spPr/>
    </dgm:pt>
    <dgm:pt modelId="{2F214513-472B-429C-8EF2-5149AA7A3E34}" type="pres">
      <dgm:prSet presAssocID="{1D3B63FB-01FD-4AB4-B733-164087A72B1E}" presName="parTxOnly" presStyleLbl="node1" presStyleIdx="0" presStyleCnt="3">
        <dgm:presLayoutVars>
          <dgm:bulletEnabled val="1"/>
        </dgm:presLayoutVars>
      </dgm:prSet>
      <dgm:spPr/>
      <dgm:t>
        <a:bodyPr/>
        <a:lstStyle/>
        <a:p>
          <a:endParaRPr lang="el-GR"/>
        </a:p>
      </dgm:t>
    </dgm:pt>
    <dgm:pt modelId="{8F5CB9F8-59D1-4CE8-A098-77AD7CEB64D7}" type="pres">
      <dgm:prSet presAssocID="{E89AD4A2-9EC3-4E19-A535-6812D679864C}" presName="parSpace" presStyleCnt="0"/>
      <dgm:spPr/>
    </dgm:pt>
    <dgm:pt modelId="{F7EEEC66-CC0D-40CF-9064-190EB38F05D7}" type="pres">
      <dgm:prSet presAssocID="{97A109CA-E840-4BDF-AFF5-E967F7CEC144}" presName="parTxOnly" presStyleLbl="node1" presStyleIdx="1" presStyleCnt="3">
        <dgm:presLayoutVars>
          <dgm:bulletEnabled val="1"/>
        </dgm:presLayoutVars>
      </dgm:prSet>
      <dgm:spPr/>
      <dgm:t>
        <a:bodyPr/>
        <a:lstStyle/>
        <a:p>
          <a:endParaRPr lang="el-GR"/>
        </a:p>
      </dgm:t>
    </dgm:pt>
    <dgm:pt modelId="{BE53A72D-72B7-42CD-9314-3C3E999E5E19}" type="pres">
      <dgm:prSet presAssocID="{E4EA24B8-158A-48F7-B55C-2CB1EA73601E}" presName="parSpace" presStyleCnt="0"/>
      <dgm:spPr/>
    </dgm:pt>
    <dgm:pt modelId="{8A6293C2-B691-4736-8568-95B50F854DA0}" type="pres">
      <dgm:prSet presAssocID="{48430348-62FE-4FF8-A2C9-48895E1AEF3C}" presName="parTxOnly" presStyleLbl="node1" presStyleIdx="2" presStyleCnt="3">
        <dgm:presLayoutVars>
          <dgm:bulletEnabled val="1"/>
        </dgm:presLayoutVars>
      </dgm:prSet>
      <dgm:spPr/>
      <dgm:t>
        <a:bodyPr/>
        <a:lstStyle/>
        <a:p>
          <a:endParaRPr lang="el-GR"/>
        </a:p>
      </dgm:t>
    </dgm:pt>
  </dgm:ptLst>
  <dgm:cxnLst>
    <dgm:cxn modelId="{C1A5BD5E-97E3-44A5-908F-EA3C84B13BAD}" type="presOf" srcId="{97A109CA-E840-4BDF-AFF5-E967F7CEC144}" destId="{F7EEEC66-CC0D-40CF-9064-190EB38F05D7}" srcOrd="0" destOrd="0" presId="urn:microsoft.com/office/officeart/2005/8/layout/hChevron3"/>
    <dgm:cxn modelId="{B346F4DB-7F63-4659-8DF4-68909BD41322}" srcId="{0631563F-3317-4E33-869E-D61229CB8575}" destId="{48430348-62FE-4FF8-A2C9-48895E1AEF3C}" srcOrd="2" destOrd="0" parTransId="{88769498-E6F6-42B7-A02E-7FA0004447A0}" sibTransId="{C3B8FD10-A520-4FCC-8D3D-5832128611B7}"/>
    <dgm:cxn modelId="{C3C439BD-4425-4E90-8B7A-CC966E613521}" type="presOf" srcId="{0631563F-3317-4E33-869E-D61229CB8575}" destId="{944D2117-17D5-4991-A48B-180824825D7C}" srcOrd="0" destOrd="0" presId="urn:microsoft.com/office/officeart/2005/8/layout/hChevron3"/>
    <dgm:cxn modelId="{FBE880E1-BA21-42F1-97F4-026BF8866521}" type="presOf" srcId="{1D3B63FB-01FD-4AB4-B733-164087A72B1E}" destId="{2F214513-472B-429C-8EF2-5149AA7A3E34}" srcOrd="0" destOrd="0" presId="urn:microsoft.com/office/officeart/2005/8/layout/hChevron3"/>
    <dgm:cxn modelId="{944CCCD3-087F-4E1D-8CB5-53AAEC2A64E0}" srcId="{0631563F-3317-4E33-869E-D61229CB8575}" destId="{1D3B63FB-01FD-4AB4-B733-164087A72B1E}" srcOrd="0" destOrd="0" parTransId="{2DC1A6E7-B500-43D0-9228-C3C48121EB96}" sibTransId="{E89AD4A2-9EC3-4E19-A535-6812D679864C}"/>
    <dgm:cxn modelId="{9D106EBC-5617-4635-87E6-0354A70746AC}" type="presOf" srcId="{48430348-62FE-4FF8-A2C9-48895E1AEF3C}" destId="{8A6293C2-B691-4736-8568-95B50F854DA0}" srcOrd="0" destOrd="0" presId="urn:microsoft.com/office/officeart/2005/8/layout/hChevron3"/>
    <dgm:cxn modelId="{8DB958DD-0C1E-450C-A36A-F46E6074C015}" srcId="{0631563F-3317-4E33-869E-D61229CB8575}" destId="{97A109CA-E840-4BDF-AFF5-E967F7CEC144}" srcOrd="1" destOrd="0" parTransId="{5FF5DE27-22F2-4A68-9708-6C6A57FF45E6}" sibTransId="{E4EA24B8-158A-48F7-B55C-2CB1EA73601E}"/>
    <dgm:cxn modelId="{E25689E0-FAF5-4474-A2E0-D9145E6B147F}" type="presParOf" srcId="{944D2117-17D5-4991-A48B-180824825D7C}" destId="{2F214513-472B-429C-8EF2-5149AA7A3E34}" srcOrd="0" destOrd="0" presId="urn:microsoft.com/office/officeart/2005/8/layout/hChevron3"/>
    <dgm:cxn modelId="{EC961FD0-DC2E-4AF2-9F04-3996B146517C}" type="presParOf" srcId="{944D2117-17D5-4991-A48B-180824825D7C}" destId="{8F5CB9F8-59D1-4CE8-A098-77AD7CEB64D7}" srcOrd="1" destOrd="0" presId="urn:microsoft.com/office/officeart/2005/8/layout/hChevron3"/>
    <dgm:cxn modelId="{8FE47872-3AAA-4AA3-8D7B-927F4C35322B}" type="presParOf" srcId="{944D2117-17D5-4991-A48B-180824825D7C}" destId="{F7EEEC66-CC0D-40CF-9064-190EB38F05D7}" srcOrd="2" destOrd="0" presId="urn:microsoft.com/office/officeart/2005/8/layout/hChevron3"/>
    <dgm:cxn modelId="{0479BAEB-3C34-4066-84C3-514D4B45599F}" type="presParOf" srcId="{944D2117-17D5-4991-A48B-180824825D7C}" destId="{BE53A72D-72B7-42CD-9314-3C3E999E5E19}" srcOrd="3" destOrd="0" presId="urn:microsoft.com/office/officeart/2005/8/layout/hChevron3"/>
    <dgm:cxn modelId="{F5B51BEB-90AC-4208-9DC1-3C083F73ACC3}" type="presParOf" srcId="{944D2117-17D5-4991-A48B-180824825D7C}" destId="{8A6293C2-B691-4736-8568-95B50F854DA0}"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0562EBB-365F-4DAA-AD37-65555BE5FC75}"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l-GR"/>
        </a:p>
      </dgm:t>
    </dgm:pt>
    <dgm:pt modelId="{09A9AB75-DB7A-4AA8-B38F-BB33A639F0EC}">
      <dgm:prSet phldrT="[Κείμενο]"/>
      <dgm:spPr/>
      <dgm:t>
        <a:bodyPr/>
        <a:lstStyle/>
        <a:p>
          <a:r>
            <a:rPr lang="el-GR" dirty="0" smtClean="0"/>
            <a:t>ΑΝΤΙΔΕΟΝΤΟΛΟΓΙΚΗ ΣΥΜΠΕΡΙΦΟΡΑ</a:t>
          </a:r>
          <a:endParaRPr lang="el-GR" dirty="0"/>
        </a:p>
      </dgm:t>
    </dgm:pt>
    <dgm:pt modelId="{E17BF848-5E94-4138-8D80-A36098EC9806}" type="parTrans" cxnId="{539C3B8B-9CC4-4CAC-9F4D-C6137CE21C29}">
      <dgm:prSet/>
      <dgm:spPr/>
      <dgm:t>
        <a:bodyPr/>
        <a:lstStyle/>
        <a:p>
          <a:endParaRPr lang="el-GR"/>
        </a:p>
      </dgm:t>
    </dgm:pt>
    <dgm:pt modelId="{BAF85800-DAC3-4455-A7FD-FB5CB06C3DD8}" type="sibTrans" cxnId="{539C3B8B-9CC4-4CAC-9F4D-C6137CE21C29}">
      <dgm:prSet/>
      <dgm:spPr/>
      <dgm:t>
        <a:bodyPr/>
        <a:lstStyle/>
        <a:p>
          <a:endParaRPr lang="el-GR"/>
        </a:p>
      </dgm:t>
    </dgm:pt>
    <dgm:pt modelId="{9602FA33-0023-48EB-995B-AD50E92F3602}">
      <dgm:prSet phldrT="[Κείμενο]"/>
      <dgm:spPr/>
      <dgm:t>
        <a:bodyPr/>
        <a:lstStyle/>
        <a:p>
          <a:r>
            <a:rPr lang="el-GR" dirty="0" smtClean="0"/>
            <a:t>ΑΣΚΗΣΗ ΔΗΜΟΣΙΑΣ ΚΡΙΤΙΚΗΣ ΚΑΤΑ ΠΡΑΞΕΩΝ ΤΗΣ ΠΡΟΪΣΤΑΜΕΝΗΣ ΑΡΧΗΣ</a:t>
          </a:r>
          <a:endParaRPr lang="el-GR" dirty="0"/>
        </a:p>
      </dgm:t>
    </dgm:pt>
    <dgm:pt modelId="{2F01C972-03E8-431E-A226-E165BC03551C}" type="parTrans" cxnId="{814890A6-92A0-45A9-B640-DE8DC9EC156F}">
      <dgm:prSet/>
      <dgm:spPr/>
      <dgm:t>
        <a:bodyPr/>
        <a:lstStyle/>
        <a:p>
          <a:endParaRPr lang="el-GR"/>
        </a:p>
      </dgm:t>
    </dgm:pt>
    <dgm:pt modelId="{53979E91-67F2-4A87-868D-13EC8E9A773D}" type="sibTrans" cxnId="{814890A6-92A0-45A9-B640-DE8DC9EC156F}">
      <dgm:prSet/>
      <dgm:spPr/>
      <dgm:t>
        <a:bodyPr/>
        <a:lstStyle/>
        <a:p>
          <a:endParaRPr lang="el-GR"/>
        </a:p>
      </dgm:t>
    </dgm:pt>
    <dgm:pt modelId="{1CE90306-C9AE-496E-A560-E9AB9BDE76E8}">
      <dgm:prSet phldrT="[Κείμενο]"/>
      <dgm:spPr/>
      <dgm:t>
        <a:bodyPr/>
        <a:lstStyle/>
        <a:p>
          <a:r>
            <a:rPr lang="el-GR" dirty="0" smtClean="0"/>
            <a:t>ΣΚΟΠΙΜΗ ΧΡΗΣΗ ΑΝΑΚΡΙΒΩΝ ΣΤΟΙΧΕΙΩΝ</a:t>
          </a:r>
          <a:endParaRPr lang="el-GR" dirty="0"/>
        </a:p>
      </dgm:t>
    </dgm:pt>
    <dgm:pt modelId="{8AA1763B-60DC-4EEC-A162-31B7FB2F8DB3}" type="parTrans" cxnId="{BB78E9B2-0FFF-4419-BB2F-BE0118188E82}">
      <dgm:prSet/>
      <dgm:spPr/>
      <dgm:t>
        <a:bodyPr/>
        <a:lstStyle/>
        <a:p>
          <a:endParaRPr lang="el-GR"/>
        </a:p>
      </dgm:t>
    </dgm:pt>
    <dgm:pt modelId="{D1DF2F2A-62A1-4A2B-82C9-3C5E98A3C6D7}" type="sibTrans" cxnId="{BB78E9B2-0FFF-4419-BB2F-BE0118188E82}">
      <dgm:prSet/>
      <dgm:spPr/>
      <dgm:t>
        <a:bodyPr/>
        <a:lstStyle/>
        <a:p>
          <a:endParaRPr lang="el-GR"/>
        </a:p>
      </dgm:t>
    </dgm:pt>
    <dgm:pt modelId="{8268A2F9-465E-406A-ABD9-312A01AC062E}">
      <dgm:prSet phldrT="[Κείμενο]"/>
      <dgm:spPr/>
      <dgm:t>
        <a:bodyPr/>
        <a:lstStyle/>
        <a:p>
          <a:r>
            <a:rPr lang="el-GR" dirty="0" smtClean="0"/>
            <a:t>ΑΝΤΙΔΕΟΝΤΟΛΟΓΙΚΗ ΣΥΜΠΕΡΙΦΟΡΑ</a:t>
          </a:r>
          <a:endParaRPr lang="el-GR" dirty="0"/>
        </a:p>
      </dgm:t>
    </dgm:pt>
    <dgm:pt modelId="{C3A7144A-48AF-47D3-9E79-0390B0B157D3}" type="parTrans" cxnId="{44CECF81-67DB-4B78-8605-4BC6F222FBFD}">
      <dgm:prSet/>
      <dgm:spPr/>
      <dgm:t>
        <a:bodyPr/>
        <a:lstStyle/>
        <a:p>
          <a:endParaRPr lang="el-GR"/>
        </a:p>
      </dgm:t>
    </dgm:pt>
    <dgm:pt modelId="{26B8196E-B02D-400F-8D0D-B34C3D6E1A0D}" type="sibTrans" cxnId="{44CECF81-67DB-4B78-8605-4BC6F222FBFD}">
      <dgm:prSet/>
      <dgm:spPr/>
      <dgm:t>
        <a:bodyPr/>
        <a:lstStyle/>
        <a:p>
          <a:endParaRPr lang="el-GR"/>
        </a:p>
      </dgm:t>
    </dgm:pt>
    <dgm:pt modelId="{DDF68678-4076-4EF0-A8A9-D570043C4013}">
      <dgm:prSet phldrT="[Κείμενο]"/>
      <dgm:spPr/>
      <dgm:t>
        <a:bodyPr/>
        <a:lstStyle/>
        <a:p>
          <a:r>
            <a:rPr lang="el-GR" dirty="0" smtClean="0"/>
            <a:t>ΠΡΟΔΗΛΩΣ ΑΠΡΕΠΕΙΣ ΕΚΦΡΑΣΕΙΣ</a:t>
          </a:r>
          <a:endParaRPr lang="el-GR" dirty="0"/>
        </a:p>
      </dgm:t>
    </dgm:pt>
    <dgm:pt modelId="{BC3A20EA-E290-4BBD-BD07-715474B9AD09}" type="parTrans" cxnId="{42895EAE-131B-4388-94F8-F5528D4BAB20}">
      <dgm:prSet/>
      <dgm:spPr/>
      <dgm:t>
        <a:bodyPr/>
        <a:lstStyle/>
        <a:p>
          <a:endParaRPr lang="el-GR"/>
        </a:p>
      </dgm:t>
    </dgm:pt>
    <dgm:pt modelId="{03BF9782-50F2-4372-9DD5-C5AB001EB7D2}" type="sibTrans" cxnId="{42895EAE-131B-4388-94F8-F5528D4BAB20}">
      <dgm:prSet/>
      <dgm:spPr/>
      <dgm:t>
        <a:bodyPr/>
        <a:lstStyle/>
        <a:p>
          <a:endParaRPr lang="el-GR"/>
        </a:p>
      </dgm:t>
    </dgm:pt>
    <dgm:pt modelId="{6ADACB01-E5F9-40F1-AE33-0723EF348277}">
      <dgm:prSet phldrT="[Κείμενο]"/>
      <dgm:spPr/>
      <dgm:t>
        <a:bodyPr/>
        <a:lstStyle/>
        <a:p>
          <a:r>
            <a:rPr lang="el-GR" dirty="0" smtClean="0"/>
            <a:t>ΕΚΔΗΛΩΣΗ ΠΕΡΙΦΡΟΝΗΣΗΣ ΠΡΟΣ ΑΛΛΟΥΣ ΥΠΑΛΛΗΛΟΥΣ</a:t>
          </a:r>
          <a:endParaRPr lang="el-GR" dirty="0"/>
        </a:p>
      </dgm:t>
    </dgm:pt>
    <dgm:pt modelId="{60494861-19F8-4B7F-9C27-2046C5D88B95}" type="parTrans" cxnId="{622779BB-691A-43AA-81E5-3632E8094AB4}">
      <dgm:prSet/>
      <dgm:spPr/>
      <dgm:t>
        <a:bodyPr/>
        <a:lstStyle/>
        <a:p>
          <a:endParaRPr lang="el-GR"/>
        </a:p>
      </dgm:t>
    </dgm:pt>
    <dgm:pt modelId="{4F53544D-46B4-43C6-A358-E3D586FEC35D}" type="sibTrans" cxnId="{622779BB-691A-43AA-81E5-3632E8094AB4}">
      <dgm:prSet/>
      <dgm:spPr/>
      <dgm:t>
        <a:bodyPr/>
        <a:lstStyle/>
        <a:p>
          <a:endParaRPr lang="el-GR"/>
        </a:p>
      </dgm:t>
    </dgm:pt>
    <dgm:pt modelId="{7BEBD9B8-F9F6-4D45-9E53-25CD5460C594}">
      <dgm:prSet phldrT="[Κείμενο]"/>
      <dgm:spPr/>
      <dgm:t>
        <a:bodyPr/>
        <a:lstStyle/>
        <a:p>
          <a:r>
            <a:rPr lang="el-GR" dirty="0" smtClean="0"/>
            <a:t>ΑΝΤΙΔΕΟΝΤΟΛΟΓΙΚΗ ΣΥΜΠΕΡΙΦΟΡΑ</a:t>
          </a:r>
          <a:endParaRPr lang="el-GR" dirty="0"/>
        </a:p>
      </dgm:t>
    </dgm:pt>
    <dgm:pt modelId="{5EEF7135-905E-4DC7-8E20-5F65AD8C97D0}" type="parTrans" cxnId="{586DF93D-3314-4205-8998-242D97BB3E81}">
      <dgm:prSet/>
      <dgm:spPr/>
      <dgm:t>
        <a:bodyPr/>
        <a:lstStyle/>
        <a:p>
          <a:endParaRPr lang="el-GR"/>
        </a:p>
      </dgm:t>
    </dgm:pt>
    <dgm:pt modelId="{B6EC45DF-4242-4C5F-BDF4-DC0CDCDF2B9F}" type="sibTrans" cxnId="{586DF93D-3314-4205-8998-242D97BB3E81}">
      <dgm:prSet/>
      <dgm:spPr/>
      <dgm:t>
        <a:bodyPr/>
        <a:lstStyle/>
        <a:p>
          <a:endParaRPr lang="el-GR"/>
        </a:p>
      </dgm:t>
    </dgm:pt>
    <dgm:pt modelId="{06722FC3-7DE6-4303-AA99-55218DA5539A}">
      <dgm:prSet phldrT="[Κείμενο]"/>
      <dgm:spPr/>
      <dgm:t>
        <a:bodyPr/>
        <a:lstStyle/>
        <a:p>
          <a:r>
            <a:rPr lang="el-GR" dirty="0" smtClean="0"/>
            <a:t>ΔΙΑΤΥΠΩΣΗ ΑΠΕΙΛΩΝ, ΥΒΡΕΩΝ</a:t>
          </a:r>
          <a:endParaRPr lang="el-GR" dirty="0"/>
        </a:p>
      </dgm:t>
    </dgm:pt>
    <dgm:pt modelId="{4B16F1D2-9E4E-4DCB-B2BE-981CE480C3E1}" type="parTrans" cxnId="{5D392D0E-5262-48F5-9741-2DE768F9F23B}">
      <dgm:prSet/>
      <dgm:spPr/>
      <dgm:t>
        <a:bodyPr/>
        <a:lstStyle/>
        <a:p>
          <a:endParaRPr lang="el-GR"/>
        </a:p>
      </dgm:t>
    </dgm:pt>
    <dgm:pt modelId="{B46FC6A1-26C9-4F54-B722-FF95303DA1A2}" type="sibTrans" cxnId="{5D392D0E-5262-48F5-9741-2DE768F9F23B}">
      <dgm:prSet/>
      <dgm:spPr/>
      <dgm:t>
        <a:bodyPr/>
        <a:lstStyle/>
        <a:p>
          <a:endParaRPr lang="el-GR"/>
        </a:p>
      </dgm:t>
    </dgm:pt>
    <dgm:pt modelId="{2956D41A-632E-4889-BDBD-D0EDBDA762E2}">
      <dgm:prSet phldrT="[Κείμενο]"/>
      <dgm:spPr/>
      <dgm:t>
        <a:bodyPr/>
        <a:lstStyle/>
        <a:p>
          <a:r>
            <a:rPr lang="el-GR" dirty="0" smtClean="0"/>
            <a:t>ΑΣΚΗΣΗ ΣΩΜΑΤΙΚΗΣ ΒΙΑΣ</a:t>
          </a:r>
          <a:endParaRPr lang="el-GR" dirty="0"/>
        </a:p>
      </dgm:t>
    </dgm:pt>
    <dgm:pt modelId="{FA08465B-0F27-404F-8C83-6C8A743F0575}" type="parTrans" cxnId="{DB17FA6D-F2B7-456E-A9BA-E24F41E9F1B4}">
      <dgm:prSet/>
      <dgm:spPr/>
      <dgm:t>
        <a:bodyPr/>
        <a:lstStyle/>
        <a:p>
          <a:endParaRPr lang="el-GR"/>
        </a:p>
      </dgm:t>
    </dgm:pt>
    <dgm:pt modelId="{972ABF80-068C-4BC6-92AE-B9836FF9BA0E}" type="sibTrans" cxnId="{DB17FA6D-F2B7-456E-A9BA-E24F41E9F1B4}">
      <dgm:prSet/>
      <dgm:spPr/>
      <dgm:t>
        <a:bodyPr/>
        <a:lstStyle/>
        <a:p>
          <a:endParaRPr lang="el-GR"/>
        </a:p>
      </dgm:t>
    </dgm:pt>
    <dgm:pt modelId="{D981792D-C658-469E-8B28-11E1AACB151A}" type="pres">
      <dgm:prSet presAssocID="{20562EBB-365F-4DAA-AD37-65555BE5FC75}" presName="Name0" presStyleCnt="0">
        <dgm:presLayoutVars>
          <dgm:dir/>
          <dgm:animLvl val="lvl"/>
          <dgm:resizeHandles val="exact"/>
        </dgm:presLayoutVars>
      </dgm:prSet>
      <dgm:spPr/>
      <dgm:t>
        <a:bodyPr/>
        <a:lstStyle/>
        <a:p>
          <a:endParaRPr lang="el-GR"/>
        </a:p>
      </dgm:t>
    </dgm:pt>
    <dgm:pt modelId="{CBFE904D-DF21-4509-ABC5-0BB6F6104D45}" type="pres">
      <dgm:prSet presAssocID="{7BEBD9B8-F9F6-4D45-9E53-25CD5460C594}" presName="boxAndChildren" presStyleCnt="0"/>
      <dgm:spPr/>
    </dgm:pt>
    <dgm:pt modelId="{15A1B860-95D0-440B-86EC-3403B1F50393}" type="pres">
      <dgm:prSet presAssocID="{7BEBD9B8-F9F6-4D45-9E53-25CD5460C594}" presName="parentTextBox" presStyleLbl="node1" presStyleIdx="0" presStyleCnt="3"/>
      <dgm:spPr/>
      <dgm:t>
        <a:bodyPr/>
        <a:lstStyle/>
        <a:p>
          <a:endParaRPr lang="el-GR"/>
        </a:p>
      </dgm:t>
    </dgm:pt>
    <dgm:pt modelId="{623A4235-1E98-41FA-947B-277BDEF849C1}" type="pres">
      <dgm:prSet presAssocID="{7BEBD9B8-F9F6-4D45-9E53-25CD5460C594}" presName="entireBox" presStyleLbl="node1" presStyleIdx="0" presStyleCnt="3"/>
      <dgm:spPr/>
      <dgm:t>
        <a:bodyPr/>
        <a:lstStyle/>
        <a:p>
          <a:endParaRPr lang="el-GR"/>
        </a:p>
      </dgm:t>
    </dgm:pt>
    <dgm:pt modelId="{5D8A43BD-DEC4-4716-89F8-3177BDDE9717}" type="pres">
      <dgm:prSet presAssocID="{7BEBD9B8-F9F6-4D45-9E53-25CD5460C594}" presName="descendantBox" presStyleCnt="0"/>
      <dgm:spPr/>
    </dgm:pt>
    <dgm:pt modelId="{0269A2D1-95F4-49E5-80AF-EFE0A4DF9948}" type="pres">
      <dgm:prSet presAssocID="{06722FC3-7DE6-4303-AA99-55218DA5539A}" presName="childTextBox" presStyleLbl="fgAccFollowNode1" presStyleIdx="0" presStyleCnt="6">
        <dgm:presLayoutVars>
          <dgm:bulletEnabled val="1"/>
        </dgm:presLayoutVars>
      </dgm:prSet>
      <dgm:spPr/>
      <dgm:t>
        <a:bodyPr/>
        <a:lstStyle/>
        <a:p>
          <a:endParaRPr lang="el-GR"/>
        </a:p>
      </dgm:t>
    </dgm:pt>
    <dgm:pt modelId="{123A6101-9A6D-4156-8E8A-95F921DC7A7D}" type="pres">
      <dgm:prSet presAssocID="{2956D41A-632E-4889-BDBD-D0EDBDA762E2}" presName="childTextBox" presStyleLbl="fgAccFollowNode1" presStyleIdx="1" presStyleCnt="6">
        <dgm:presLayoutVars>
          <dgm:bulletEnabled val="1"/>
        </dgm:presLayoutVars>
      </dgm:prSet>
      <dgm:spPr/>
      <dgm:t>
        <a:bodyPr/>
        <a:lstStyle/>
        <a:p>
          <a:endParaRPr lang="el-GR"/>
        </a:p>
      </dgm:t>
    </dgm:pt>
    <dgm:pt modelId="{0EE33F80-001E-4053-9AAE-D76E7A20C642}" type="pres">
      <dgm:prSet presAssocID="{26B8196E-B02D-400F-8D0D-B34C3D6E1A0D}" presName="sp" presStyleCnt="0"/>
      <dgm:spPr/>
    </dgm:pt>
    <dgm:pt modelId="{83F653DD-A7E4-4280-B2AC-EFF225ACCB2C}" type="pres">
      <dgm:prSet presAssocID="{8268A2F9-465E-406A-ABD9-312A01AC062E}" presName="arrowAndChildren" presStyleCnt="0"/>
      <dgm:spPr/>
    </dgm:pt>
    <dgm:pt modelId="{59CB25B0-DFA8-4EC3-AAAF-07A185104CBD}" type="pres">
      <dgm:prSet presAssocID="{8268A2F9-465E-406A-ABD9-312A01AC062E}" presName="parentTextArrow" presStyleLbl="node1" presStyleIdx="0" presStyleCnt="3"/>
      <dgm:spPr/>
      <dgm:t>
        <a:bodyPr/>
        <a:lstStyle/>
        <a:p>
          <a:endParaRPr lang="el-GR"/>
        </a:p>
      </dgm:t>
    </dgm:pt>
    <dgm:pt modelId="{F91B8FB4-CA4B-4E32-B613-EA9147244441}" type="pres">
      <dgm:prSet presAssocID="{8268A2F9-465E-406A-ABD9-312A01AC062E}" presName="arrow" presStyleLbl="node1" presStyleIdx="1" presStyleCnt="3"/>
      <dgm:spPr/>
      <dgm:t>
        <a:bodyPr/>
        <a:lstStyle/>
        <a:p>
          <a:endParaRPr lang="el-GR"/>
        </a:p>
      </dgm:t>
    </dgm:pt>
    <dgm:pt modelId="{29141983-9849-40AD-B0BD-85C05E2D4631}" type="pres">
      <dgm:prSet presAssocID="{8268A2F9-465E-406A-ABD9-312A01AC062E}" presName="descendantArrow" presStyleCnt="0"/>
      <dgm:spPr/>
    </dgm:pt>
    <dgm:pt modelId="{8F749D04-81CE-43AA-843E-B67D8BC833BF}" type="pres">
      <dgm:prSet presAssocID="{DDF68678-4076-4EF0-A8A9-D570043C4013}" presName="childTextArrow" presStyleLbl="fgAccFollowNode1" presStyleIdx="2" presStyleCnt="6">
        <dgm:presLayoutVars>
          <dgm:bulletEnabled val="1"/>
        </dgm:presLayoutVars>
      </dgm:prSet>
      <dgm:spPr/>
      <dgm:t>
        <a:bodyPr/>
        <a:lstStyle/>
        <a:p>
          <a:endParaRPr lang="el-GR"/>
        </a:p>
      </dgm:t>
    </dgm:pt>
    <dgm:pt modelId="{92EFC584-9401-4422-A43F-47AAF5E7E173}" type="pres">
      <dgm:prSet presAssocID="{6ADACB01-E5F9-40F1-AE33-0723EF348277}" presName="childTextArrow" presStyleLbl="fgAccFollowNode1" presStyleIdx="3" presStyleCnt="6">
        <dgm:presLayoutVars>
          <dgm:bulletEnabled val="1"/>
        </dgm:presLayoutVars>
      </dgm:prSet>
      <dgm:spPr/>
      <dgm:t>
        <a:bodyPr/>
        <a:lstStyle/>
        <a:p>
          <a:endParaRPr lang="el-GR"/>
        </a:p>
      </dgm:t>
    </dgm:pt>
    <dgm:pt modelId="{3DFC8312-C419-4B2E-948B-AAE3CAF3B1E1}" type="pres">
      <dgm:prSet presAssocID="{BAF85800-DAC3-4455-A7FD-FB5CB06C3DD8}" presName="sp" presStyleCnt="0"/>
      <dgm:spPr/>
    </dgm:pt>
    <dgm:pt modelId="{D9770480-1BDE-4A2E-A51A-1953F573F3CA}" type="pres">
      <dgm:prSet presAssocID="{09A9AB75-DB7A-4AA8-B38F-BB33A639F0EC}" presName="arrowAndChildren" presStyleCnt="0"/>
      <dgm:spPr/>
    </dgm:pt>
    <dgm:pt modelId="{98477894-FBD1-4BBE-8CEA-5DC669A2259C}" type="pres">
      <dgm:prSet presAssocID="{09A9AB75-DB7A-4AA8-B38F-BB33A639F0EC}" presName="parentTextArrow" presStyleLbl="node1" presStyleIdx="1" presStyleCnt="3"/>
      <dgm:spPr/>
      <dgm:t>
        <a:bodyPr/>
        <a:lstStyle/>
        <a:p>
          <a:endParaRPr lang="el-GR"/>
        </a:p>
      </dgm:t>
    </dgm:pt>
    <dgm:pt modelId="{72BF853A-F401-4CDB-A1F4-2651065E3AD8}" type="pres">
      <dgm:prSet presAssocID="{09A9AB75-DB7A-4AA8-B38F-BB33A639F0EC}" presName="arrow" presStyleLbl="node1" presStyleIdx="2" presStyleCnt="3"/>
      <dgm:spPr/>
      <dgm:t>
        <a:bodyPr/>
        <a:lstStyle/>
        <a:p>
          <a:endParaRPr lang="el-GR"/>
        </a:p>
      </dgm:t>
    </dgm:pt>
    <dgm:pt modelId="{A8E5A2F9-F3CC-4AF4-AB33-8022778FAA0C}" type="pres">
      <dgm:prSet presAssocID="{09A9AB75-DB7A-4AA8-B38F-BB33A639F0EC}" presName="descendantArrow" presStyleCnt="0"/>
      <dgm:spPr/>
    </dgm:pt>
    <dgm:pt modelId="{643F40BA-C0C2-4C0A-BB48-E512BB53E368}" type="pres">
      <dgm:prSet presAssocID="{9602FA33-0023-48EB-995B-AD50E92F3602}" presName="childTextArrow" presStyleLbl="fgAccFollowNode1" presStyleIdx="4" presStyleCnt="6">
        <dgm:presLayoutVars>
          <dgm:bulletEnabled val="1"/>
        </dgm:presLayoutVars>
      </dgm:prSet>
      <dgm:spPr/>
      <dgm:t>
        <a:bodyPr/>
        <a:lstStyle/>
        <a:p>
          <a:endParaRPr lang="el-GR"/>
        </a:p>
      </dgm:t>
    </dgm:pt>
    <dgm:pt modelId="{6743F5C7-C470-43F9-B607-AF39400A2494}" type="pres">
      <dgm:prSet presAssocID="{1CE90306-C9AE-496E-A560-E9AB9BDE76E8}" presName="childTextArrow" presStyleLbl="fgAccFollowNode1" presStyleIdx="5" presStyleCnt="6">
        <dgm:presLayoutVars>
          <dgm:bulletEnabled val="1"/>
        </dgm:presLayoutVars>
      </dgm:prSet>
      <dgm:spPr/>
      <dgm:t>
        <a:bodyPr/>
        <a:lstStyle/>
        <a:p>
          <a:endParaRPr lang="el-GR"/>
        </a:p>
      </dgm:t>
    </dgm:pt>
  </dgm:ptLst>
  <dgm:cxnLst>
    <dgm:cxn modelId="{BF5749A6-6700-4513-9B50-190957F16CE0}" type="presOf" srcId="{06722FC3-7DE6-4303-AA99-55218DA5539A}" destId="{0269A2D1-95F4-49E5-80AF-EFE0A4DF9948}" srcOrd="0" destOrd="0" presId="urn:microsoft.com/office/officeart/2005/8/layout/process4"/>
    <dgm:cxn modelId="{BA464189-AF23-4211-9A6E-71CFBBFE2988}" type="presOf" srcId="{7BEBD9B8-F9F6-4D45-9E53-25CD5460C594}" destId="{623A4235-1E98-41FA-947B-277BDEF849C1}" srcOrd="1" destOrd="0" presId="urn:microsoft.com/office/officeart/2005/8/layout/process4"/>
    <dgm:cxn modelId="{622779BB-691A-43AA-81E5-3632E8094AB4}" srcId="{8268A2F9-465E-406A-ABD9-312A01AC062E}" destId="{6ADACB01-E5F9-40F1-AE33-0723EF348277}" srcOrd="1" destOrd="0" parTransId="{60494861-19F8-4B7F-9C27-2046C5D88B95}" sibTransId="{4F53544D-46B4-43C6-A358-E3D586FEC35D}"/>
    <dgm:cxn modelId="{42895EAE-131B-4388-94F8-F5528D4BAB20}" srcId="{8268A2F9-465E-406A-ABD9-312A01AC062E}" destId="{DDF68678-4076-4EF0-A8A9-D570043C4013}" srcOrd="0" destOrd="0" parTransId="{BC3A20EA-E290-4BBD-BD07-715474B9AD09}" sibTransId="{03BF9782-50F2-4372-9DD5-C5AB001EB7D2}"/>
    <dgm:cxn modelId="{AE5F79BB-B8ED-4680-A912-53E51B277DD5}" type="presOf" srcId="{09A9AB75-DB7A-4AA8-B38F-BB33A639F0EC}" destId="{72BF853A-F401-4CDB-A1F4-2651065E3AD8}" srcOrd="1" destOrd="0" presId="urn:microsoft.com/office/officeart/2005/8/layout/process4"/>
    <dgm:cxn modelId="{5D392D0E-5262-48F5-9741-2DE768F9F23B}" srcId="{7BEBD9B8-F9F6-4D45-9E53-25CD5460C594}" destId="{06722FC3-7DE6-4303-AA99-55218DA5539A}" srcOrd="0" destOrd="0" parTransId="{4B16F1D2-9E4E-4DCB-B2BE-981CE480C3E1}" sibTransId="{B46FC6A1-26C9-4F54-B722-FF95303DA1A2}"/>
    <dgm:cxn modelId="{86FC4702-C582-4B08-930D-1B095A700C27}" type="presOf" srcId="{DDF68678-4076-4EF0-A8A9-D570043C4013}" destId="{8F749D04-81CE-43AA-843E-B67D8BC833BF}" srcOrd="0" destOrd="0" presId="urn:microsoft.com/office/officeart/2005/8/layout/process4"/>
    <dgm:cxn modelId="{3AB8FF23-F43A-4FFB-A414-3A93B19E9727}" type="presOf" srcId="{1CE90306-C9AE-496E-A560-E9AB9BDE76E8}" destId="{6743F5C7-C470-43F9-B607-AF39400A2494}" srcOrd="0" destOrd="0" presId="urn:microsoft.com/office/officeart/2005/8/layout/process4"/>
    <dgm:cxn modelId="{DB17FA6D-F2B7-456E-A9BA-E24F41E9F1B4}" srcId="{7BEBD9B8-F9F6-4D45-9E53-25CD5460C594}" destId="{2956D41A-632E-4889-BDBD-D0EDBDA762E2}" srcOrd="1" destOrd="0" parTransId="{FA08465B-0F27-404F-8C83-6C8A743F0575}" sibTransId="{972ABF80-068C-4BC6-92AE-B9836FF9BA0E}"/>
    <dgm:cxn modelId="{2DF54029-FFEB-4BFF-9BF0-36F121F4F8C4}" type="presOf" srcId="{8268A2F9-465E-406A-ABD9-312A01AC062E}" destId="{F91B8FB4-CA4B-4E32-B613-EA9147244441}" srcOrd="1" destOrd="0" presId="urn:microsoft.com/office/officeart/2005/8/layout/process4"/>
    <dgm:cxn modelId="{44620EF4-0E83-4A81-AA7D-E57AD6E5CD9B}" type="presOf" srcId="{09A9AB75-DB7A-4AA8-B38F-BB33A639F0EC}" destId="{98477894-FBD1-4BBE-8CEA-5DC669A2259C}" srcOrd="0" destOrd="0" presId="urn:microsoft.com/office/officeart/2005/8/layout/process4"/>
    <dgm:cxn modelId="{82A61D71-451F-4124-8300-2D1A0EE04975}" type="presOf" srcId="{20562EBB-365F-4DAA-AD37-65555BE5FC75}" destId="{D981792D-C658-469E-8B28-11E1AACB151A}" srcOrd="0" destOrd="0" presId="urn:microsoft.com/office/officeart/2005/8/layout/process4"/>
    <dgm:cxn modelId="{539C3B8B-9CC4-4CAC-9F4D-C6137CE21C29}" srcId="{20562EBB-365F-4DAA-AD37-65555BE5FC75}" destId="{09A9AB75-DB7A-4AA8-B38F-BB33A639F0EC}" srcOrd="0" destOrd="0" parTransId="{E17BF848-5E94-4138-8D80-A36098EC9806}" sibTransId="{BAF85800-DAC3-4455-A7FD-FB5CB06C3DD8}"/>
    <dgm:cxn modelId="{586DF93D-3314-4205-8998-242D97BB3E81}" srcId="{20562EBB-365F-4DAA-AD37-65555BE5FC75}" destId="{7BEBD9B8-F9F6-4D45-9E53-25CD5460C594}" srcOrd="2" destOrd="0" parTransId="{5EEF7135-905E-4DC7-8E20-5F65AD8C97D0}" sibTransId="{B6EC45DF-4242-4C5F-BDF4-DC0CDCDF2B9F}"/>
    <dgm:cxn modelId="{BB78E9B2-0FFF-4419-BB2F-BE0118188E82}" srcId="{09A9AB75-DB7A-4AA8-B38F-BB33A639F0EC}" destId="{1CE90306-C9AE-496E-A560-E9AB9BDE76E8}" srcOrd="1" destOrd="0" parTransId="{8AA1763B-60DC-4EEC-A162-31B7FB2F8DB3}" sibTransId="{D1DF2F2A-62A1-4A2B-82C9-3C5E98A3C6D7}"/>
    <dgm:cxn modelId="{50880D41-F357-4921-A88A-6DFB448773F0}" type="presOf" srcId="{8268A2F9-465E-406A-ABD9-312A01AC062E}" destId="{59CB25B0-DFA8-4EC3-AAAF-07A185104CBD}" srcOrd="0" destOrd="0" presId="urn:microsoft.com/office/officeart/2005/8/layout/process4"/>
    <dgm:cxn modelId="{2F130F10-F73E-4254-ACF2-AF88EF9A2133}" type="presOf" srcId="{7BEBD9B8-F9F6-4D45-9E53-25CD5460C594}" destId="{15A1B860-95D0-440B-86EC-3403B1F50393}" srcOrd="0" destOrd="0" presId="urn:microsoft.com/office/officeart/2005/8/layout/process4"/>
    <dgm:cxn modelId="{4AA1D28F-475B-4BF9-97AE-A3F1A215E200}" type="presOf" srcId="{6ADACB01-E5F9-40F1-AE33-0723EF348277}" destId="{92EFC584-9401-4422-A43F-47AAF5E7E173}" srcOrd="0" destOrd="0" presId="urn:microsoft.com/office/officeart/2005/8/layout/process4"/>
    <dgm:cxn modelId="{814890A6-92A0-45A9-B640-DE8DC9EC156F}" srcId="{09A9AB75-DB7A-4AA8-B38F-BB33A639F0EC}" destId="{9602FA33-0023-48EB-995B-AD50E92F3602}" srcOrd="0" destOrd="0" parTransId="{2F01C972-03E8-431E-A226-E165BC03551C}" sibTransId="{53979E91-67F2-4A87-868D-13EC8E9A773D}"/>
    <dgm:cxn modelId="{44CECF81-67DB-4B78-8605-4BC6F222FBFD}" srcId="{20562EBB-365F-4DAA-AD37-65555BE5FC75}" destId="{8268A2F9-465E-406A-ABD9-312A01AC062E}" srcOrd="1" destOrd="0" parTransId="{C3A7144A-48AF-47D3-9E79-0390B0B157D3}" sibTransId="{26B8196E-B02D-400F-8D0D-B34C3D6E1A0D}"/>
    <dgm:cxn modelId="{8A7A272D-1F71-4B5C-BD79-58AF025D4B54}" type="presOf" srcId="{2956D41A-632E-4889-BDBD-D0EDBDA762E2}" destId="{123A6101-9A6D-4156-8E8A-95F921DC7A7D}" srcOrd="0" destOrd="0" presId="urn:microsoft.com/office/officeart/2005/8/layout/process4"/>
    <dgm:cxn modelId="{9E450E19-39ED-4625-80C7-DBBCD1EEBD36}" type="presOf" srcId="{9602FA33-0023-48EB-995B-AD50E92F3602}" destId="{643F40BA-C0C2-4C0A-BB48-E512BB53E368}" srcOrd="0" destOrd="0" presId="urn:microsoft.com/office/officeart/2005/8/layout/process4"/>
    <dgm:cxn modelId="{44AC46BD-3EED-4535-B6C5-FD272A0011D9}" type="presParOf" srcId="{D981792D-C658-469E-8B28-11E1AACB151A}" destId="{CBFE904D-DF21-4509-ABC5-0BB6F6104D45}" srcOrd="0" destOrd="0" presId="urn:microsoft.com/office/officeart/2005/8/layout/process4"/>
    <dgm:cxn modelId="{5EFCCA62-0FD8-4570-9D5E-A0C7E2D910F6}" type="presParOf" srcId="{CBFE904D-DF21-4509-ABC5-0BB6F6104D45}" destId="{15A1B860-95D0-440B-86EC-3403B1F50393}" srcOrd="0" destOrd="0" presId="urn:microsoft.com/office/officeart/2005/8/layout/process4"/>
    <dgm:cxn modelId="{98614392-E771-4156-9D18-796234C9C40A}" type="presParOf" srcId="{CBFE904D-DF21-4509-ABC5-0BB6F6104D45}" destId="{623A4235-1E98-41FA-947B-277BDEF849C1}" srcOrd="1" destOrd="0" presId="urn:microsoft.com/office/officeart/2005/8/layout/process4"/>
    <dgm:cxn modelId="{C11E17AE-D89D-4963-B5F0-F855382B047D}" type="presParOf" srcId="{CBFE904D-DF21-4509-ABC5-0BB6F6104D45}" destId="{5D8A43BD-DEC4-4716-89F8-3177BDDE9717}" srcOrd="2" destOrd="0" presId="urn:microsoft.com/office/officeart/2005/8/layout/process4"/>
    <dgm:cxn modelId="{2EE809A9-2744-4642-A4D6-2EE5E324E717}" type="presParOf" srcId="{5D8A43BD-DEC4-4716-89F8-3177BDDE9717}" destId="{0269A2D1-95F4-49E5-80AF-EFE0A4DF9948}" srcOrd="0" destOrd="0" presId="urn:microsoft.com/office/officeart/2005/8/layout/process4"/>
    <dgm:cxn modelId="{C3129D45-0CF1-4A9F-BE53-34EACBD03449}" type="presParOf" srcId="{5D8A43BD-DEC4-4716-89F8-3177BDDE9717}" destId="{123A6101-9A6D-4156-8E8A-95F921DC7A7D}" srcOrd="1" destOrd="0" presId="urn:microsoft.com/office/officeart/2005/8/layout/process4"/>
    <dgm:cxn modelId="{58355716-05E9-4E57-B642-C1C41A3D1F7B}" type="presParOf" srcId="{D981792D-C658-469E-8B28-11E1AACB151A}" destId="{0EE33F80-001E-4053-9AAE-D76E7A20C642}" srcOrd="1" destOrd="0" presId="urn:microsoft.com/office/officeart/2005/8/layout/process4"/>
    <dgm:cxn modelId="{419CB815-F346-4BFB-9C95-4889063AA69E}" type="presParOf" srcId="{D981792D-C658-469E-8B28-11E1AACB151A}" destId="{83F653DD-A7E4-4280-B2AC-EFF225ACCB2C}" srcOrd="2" destOrd="0" presId="urn:microsoft.com/office/officeart/2005/8/layout/process4"/>
    <dgm:cxn modelId="{31579925-B0B8-4123-8290-4958589C536F}" type="presParOf" srcId="{83F653DD-A7E4-4280-B2AC-EFF225ACCB2C}" destId="{59CB25B0-DFA8-4EC3-AAAF-07A185104CBD}" srcOrd="0" destOrd="0" presId="urn:microsoft.com/office/officeart/2005/8/layout/process4"/>
    <dgm:cxn modelId="{D7299B4D-6F52-4510-BFBC-A6F86CD2B769}" type="presParOf" srcId="{83F653DD-A7E4-4280-B2AC-EFF225ACCB2C}" destId="{F91B8FB4-CA4B-4E32-B613-EA9147244441}" srcOrd="1" destOrd="0" presId="urn:microsoft.com/office/officeart/2005/8/layout/process4"/>
    <dgm:cxn modelId="{1CA4281C-184D-4F4B-9582-C2CAE98322E8}" type="presParOf" srcId="{83F653DD-A7E4-4280-B2AC-EFF225ACCB2C}" destId="{29141983-9849-40AD-B0BD-85C05E2D4631}" srcOrd="2" destOrd="0" presId="urn:microsoft.com/office/officeart/2005/8/layout/process4"/>
    <dgm:cxn modelId="{1B56355D-C8AB-47D7-A661-FBA4CC634613}" type="presParOf" srcId="{29141983-9849-40AD-B0BD-85C05E2D4631}" destId="{8F749D04-81CE-43AA-843E-B67D8BC833BF}" srcOrd="0" destOrd="0" presId="urn:microsoft.com/office/officeart/2005/8/layout/process4"/>
    <dgm:cxn modelId="{974585B9-060F-4B64-97A1-0C01D78FD42E}" type="presParOf" srcId="{29141983-9849-40AD-B0BD-85C05E2D4631}" destId="{92EFC584-9401-4422-A43F-47AAF5E7E173}" srcOrd="1" destOrd="0" presId="urn:microsoft.com/office/officeart/2005/8/layout/process4"/>
    <dgm:cxn modelId="{4BE478D5-BDD8-4D84-BAD3-2D6E7A650F05}" type="presParOf" srcId="{D981792D-C658-469E-8B28-11E1AACB151A}" destId="{3DFC8312-C419-4B2E-948B-AAE3CAF3B1E1}" srcOrd="3" destOrd="0" presId="urn:microsoft.com/office/officeart/2005/8/layout/process4"/>
    <dgm:cxn modelId="{49A9753D-2659-4FC5-877C-52A8F2FC8EA6}" type="presParOf" srcId="{D981792D-C658-469E-8B28-11E1AACB151A}" destId="{D9770480-1BDE-4A2E-A51A-1953F573F3CA}" srcOrd="4" destOrd="0" presId="urn:microsoft.com/office/officeart/2005/8/layout/process4"/>
    <dgm:cxn modelId="{0BC91CE8-4C88-4BC1-A8AE-F71311CF46BA}" type="presParOf" srcId="{D9770480-1BDE-4A2E-A51A-1953F573F3CA}" destId="{98477894-FBD1-4BBE-8CEA-5DC669A2259C}" srcOrd="0" destOrd="0" presId="urn:microsoft.com/office/officeart/2005/8/layout/process4"/>
    <dgm:cxn modelId="{B9AAEBFA-3DAC-4289-9DB6-A46C9A46AABA}" type="presParOf" srcId="{D9770480-1BDE-4A2E-A51A-1953F573F3CA}" destId="{72BF853A-F401-4CDB-A1F4-2651065E3AD8}" srcOrd="1" destOrd="0" presId="urn:microsoft.com/office/officeart/2005/8/layout/process4"/>
    <dgm:cxn modelId="{F532F7A2-E693-4EB6-B469-C8203A676B98}" type="presParOf" srcId="{D9770480-1BDE-4A2E-A51A-1953F573F3CA}" destId="{A8E5A2F9-F3CC-4AF4-AB33-8022778FAA0C}" srcOrd="2" destOrd="0" presId="urn:microsoft.com/office/officeart/2005/8/layout/process4"/>
    <dgm:cxn modelId="{75274452-93ED-4965-AF34-5AD889187A5F}" type="presParOf" srcId="{A8E5A2F9-F3CC-4AF4-AB33-8022778FAA0C}" destId="{643F40BA-C0C2-4C0A-BB48-E512BB53E368}" srcOrd="0" destOrd="0" presId="urn:microsoft.com/office/officeart/2005/8/layout/process4"/>
    <dgm:cxn modelId="{B792FC2F-F214-4130-B3B2-2278A6AD4D56}" type="presParOf" srcId="{A8E5A2F9-F3CC-4AF4-AB33-8022778FAA0C}" destId="{6743F5C7-C470-43F9-B607-AF39400A2494}" srcOrd="1"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31F70D6-7BC2-477E-B8FC-97B67552E57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66D871FD-A82E-4C97-A1F6-0591300C6AF3}">
      <dgm:prSet phldrT="[Κείμενο]" custT="1"/>
      <dgm:spPr/>
      <dgm:t>
        <a:bodyPr/>
        <a:lstStyle/>
        <a:p>
          <a:r>
            <a:rPr lang="el-GR" sz="900" dirty="0" smtClean="0"/>
            <a:t>ΥΠΕΥΘΥΝΟΤΗΤΑ</a:t>
          </a:r>
          <a:endParaRPr lang="el-GR" sz="900" dirty="0"/>
        </a:p>
      </dgm:t>
    </dgm:pt>
    <dgm:pt modelId="{EBBA4A12-CAA6-40AA-A94A-C142FAF3F58B}" type="parTrans" cxnId="{FC5F72B9-EC20-4CC0-B172-3CDB6D0A7BA5}">
      <dgm:prSet/>
      <dgm:spPr/>
      <dgm:t>
        <a:bodyPr/>
        <a:lstStyle/>
        <a:p>
          <a:endParaRPr lang="el-GR"/>
        </a:p>
      </dgm:t>
    </dgm:pt>
    <dgm:pt modelId="{AEB53A55-2675-4D0E-9E66-D7BE3B85A4D7}" type="sibTrans" cxnId="{FC5F72B9-EC20-4CC0-B172-3CDB6D0A7BA5}">
      <dgm:prSet/>
      <dgm:spPr/>
      <dgm:t>
        <a:bodyPr/>
        <a:lstStyle/>
        <a:p>
          <a:endParaRPr lang="el-GR"/>
        </a:p>
      </dgm:t>
    </dgm:pt>
    <dgm:pt modelId="{6212DAB1-24D9-4874-B1AF-7964F5EADD18}">
      <dgm:prSet phldrT="[Κείμενο]" custT="1"/>
      <dgm:spPr/>
      <dgm:t>
        <a:bodyPr/>
        <a:lstStyle/>
        <a:p>
          <a:r>
            <a:rPr lang="el-GR" sz="900" b="1" dirty="0" smtClean="0"/>
            <a:t>Ο δημόσιος υπάλληλος οφείλει να επιδεικνύει υπευθυνότητα, να υποστηρίζει και να αιτιολογεί τις αποφάσεις και τις ενέργειές του.</a:t>
          </a:r>
          <a:endParaRPr lang="el-GR" sz="900" b="1" dirty="0"/>
        </a:p>
      </dgm:t>
    </dgm:pt>
    <dgm:pt modelId="{06877D3D-EB30-4168-9B17-96E5C953BA24}" type="parTrans" cxnId="{67D448CD-7B5A-436F-88FE-47F268DFA93F}">
      <dgm:prSet/>
      <dgm:spPr/>
      <dgm:t>
        <a:bodyPr/>
        <a:lstStyle/>
        <a:p>
          <a:endParaRPr lang="el-GR"/>
        </a:p>
      </dgm:t>
    </dgm:pt>
    <dgm:pt modelId="{015B2366-D7FA-4274-AA7B-6D8CD7284396}" type="sibTrans" cxnId="{67D448CD-7B5A-436F-88FE-47F268DFA93F}">
      <dgm:prSet/>
      <dgm:spPr/>
      <dgm:t>
        <a:bodyPr/>
        <a:lstStyle/>
        <a:p>
          <a:endParaRPr lang="el-GR"/>
        </a:p>
      </dgm:t>
    </dgm:pt>
    <dgm:pt modelId="{5F957D11-39C7-402E-A904-0C8D107390CE}">
      <dgm:prSet phldrT="[Κείμενο]" custT="1"/>
      <dgm:spPr/>
      <dgm:t>
        <a:bodyPr/>
        <a:lstStyle/>
        <a:p>
          <a:r>
            <a:rPr lang="el-GR" sz="900" b="1" dirty="0" smtClean="0"/>
            <a:t>Ο δημόσιος υπάλληλος οφείλει να διασφαλίζει τη συνέχεια της διοικητικής δράσης και να μεριμνά για την ενότητα της δημόσιας υπηρεσίας. Η επίκληση αλλαγών στο προσωπικό ή στην ηγεσία της υπηρεσίας δεν μπορεί να προβάλλεται ως λόγος για τη μη διεκπεραίωση ή την καθυστέρηση διεκπεραίωσης μιας υπόθεσης πολίτη.</a:t>
          </a:r>
          <a:endParaRPr lang="el-GR" sz="900" b="1" dirty="0"/>
        </a:p>
      </dgm:t>
    </dgm:pt>
    <dgm:pt modelId="{E31B5942-1A97-4B88-927A-6A2CC33F1B81}" type="parTrans" cxnId="{00285980-5392-4EFC-BAB9-9AC00F45D88F}">
      <dgm:prSet/>
      <dgm:spPr/>
      <dgm:t>
        <a:bodyPr/>
        <a:lstStyle/>
        <a:p>
          <a:endParaRPr lang="el-GR"/>
        </a:p>
      </dgm:t>
    </dgm:pt>
    <dgm:pt modelId="{2697B198-60FE-4F35-AD5D-6ED5B953907C}" type="sibTrans" cxnId="{00285980-5392-4EFC-BAB9-9AC00F45D88F}">
      <dgm:prSet/>
      <dgm:spPr/>
      <dgm:t>
        <a:bodyPr/>
        <a:lstStyle/>
        <a:p>
          <a:endParaRPr lang="el-GR"/>
        </a:p>
      </dgm:t>
    </dgm:pt>
    <dgm:pt modelId="{5F2933EC-1033-4CC2-89EB-EF9C81801A85}">
      <dgm:prSet phldrT="[Κείμενο]" custT="1"/>
      <dgm:spPr/>
      <dgm:t>
        <a:bodyPr/>
        <a:lstStyle/>
        <a:p>
          <a:r>
            <a:rPr lang="el-GR" sz="900" dirty="0" smtClean="0"/>
            <a:t>ΙΣΟΤΗΤΑ</a:t>
          </a:r>
          <a:endParaRPr lang="el-GR" sz="900" dirty="0"/>
        </a:p>
      </dgm:t>
    </dgm:pt>
    <dgm:pt modelId="{E74F9829-C352-4695-9C44-681D6CBE46BD}" type="parTrans" cxnId="{EBF41F26-7A29-41C3-A68F-02D369566D12}">
      <dgm:prSet/>
      <dgm:spPr/>
      <dgm:t>
        <a:bodyPr/>
        <a:lstStyle/>
        <a:p>
          <a:endParaRPr lang="el-GR"/>
        </a:p>
      </dgm:t>
    </dgm:pt>
    <dgm:pt modelId="{19A77571-536B-41E7-BCB9-ADBE217DCEDC}" type="sibTrans" cxnId="{EBF41F26-7A29-41C3-A68F-02D369566D12}">
      <dgm:prSet/>
      <dgm:spPr/>
      <dgm:t>
        <a:bodyPr/>
        <a:lstStyle/>
        <a:p>
          <a:endParaRPr lang="el-GR"/>
        </a:p>
      </dgm:t>
    </dgm:pt>
    <dgm:pt modelId="{D0645BE6-BC97-4CF9-8A3F-AF22507EBA8E}">
      <dgm:prSet phldrT="[Κείμενο]" custT="1"/>
      <dgm:spPr/>
      <dgm:t>
        <a:bodyPr/>
        <a:lstStyle/>
        <a:p>
          <a:r>
            <a:rPr lang="el-GR" sz="900" b="1" dirty="0" smtClean="0"/>
            <a:t>Ο δημόσιος υπάλληλος σέβεται την αρχή της ισότητας και αντιμετωπίζει τους ευρισκόμενους στην ίδια κατάσταση με τον ίδιο τρόπο, αποφεύγοντας κάθε ενέργεια που μπορεί να χαρακτηρισθεί αθέμιτη διακριτική μεταχείριση.</a:t>
          </a:r>
          <a:endParaRPr lang="el-GR" sz="900" b="1" dirty="0"/>
        </a:p>
      </dgm:t>
    </dgm:pt>
    <dgm:pt modelId="{3671ACCC-BDEA-49D5-A070-C3C1C5734A1E}" type="parTrans" cxnId="{ABF36FF9-765C-498E-AD49-9A40AF67714D}">
      <dgm:prSet/>
      <dgm:spPr/>
      <dgm:t>
        <a:bodyPr/>
        <a:lstStyle/>
        <a:p>
          <a:endParaRPr lang="el-GR"/>
        </a:p>
      </dgm:t>
    </dgm:pt>
    <dgm:pt modelId="{BD6D634B-5073-4ED6-A3EC-26F81B3C7D52}" type="sibTrans" cxnId="{ABF36FF9-765C-498E-AD49-9A40AF67714D}">
      <dgm:prSet/>
      <dgm:spPr/>
      <dgm:t>
        <a:bodyPr/>
        <a:lstStyle/>
        <a:p>
          <a:endParaRPr lang="el-GR"/>
        </a:p>
      </dgm:t>
    </dgm:pt>
    <dgm:pt modelId="{B846926E-F518-4A98-8343-C14D4A6120FE}">
      <dgm:prSet phldrT="[Κείμενο]" custT="1"/>
      <dgm:spPr/>
      <dgm:t>
        <a:bodyPr/>
        <a:lstStyle/>
        <a:p>
          <a:r>
            <a:rPr lang="el-GR" sz="900" b="1" dirty="0" smtClean="0"/>
            <a:t>Ο δημόσιος υπάλληλος δεν προβάλλει γραφειοκρατικά ή άλλα προσκόμματα σε βάρος προσώπων (π.χ. καθυστέρηση χειρισμού υποθέσεων)</a:t>
          </a:r>
          <a:endParaRPr lang="el-GR" sz="900" b="1" dirty="0"/>
        </a:p>
      </dgm:t>
    </dgm:pt>
    <dgm:pt modelId="{D4954E4D-A97C-46CC-81E3-6D54B0C9DD10}" type="parTrans" cxnId="{36ED45FF-149F-46D7-8A63-0BC5E5CBCDF1}">
      <dgm:prSet/>
      <dgm:spPr/>
      <dgm:t>
        <a:bodyPr/>
        <a:lstStyle/>
        <a:p>
          <a:endParaRPr lang="el-GR"/>
        </a:p>
      </dgm:t>
    </dgm:pt>
    <dgm:pt modelId="{A83A83AC-2878-41E8-8CB3-78F9E1F30E80}" type="sibTrans" cxnId="{36ED45FF-149F-46D7-8A63-0BC5E5CBCDF1}">
      <dgm:prSet/>
      <dgm:spPr/>
      <dgm:t>
        <a:bodyPr/>
        <a:lstStyle/>
        <a:p>
          <a:endParaRPr lang="el-GR"/>
        </a:p>
      </dgm:t>
    </dgm:pt>
    <dgm:pt modelId="{5BB08A37-B8CF-4FE4-A1B1-DB33DCFBF283}">
      <dgm:prSet phldrT="[Κείμενο]" custT="1"/>
      <dgm:spPr/>
      <dgm:t>
        <a:bodyPr/>
        <a:lstStyle/>
        <a:p>
          <a:r>
            <a:rPr lang="el-GR" sz="900" dirty="0" smtClean="0"/>
            <a:t>ΑΝΑΛΟΓΙΚΟΤΗΤΑ</a:t>
          </a:r>
          <a:endParaRPr lang="el-GR" sz="900" dirty="0"/>
        </a:p>
      </dgm:t>
    </dgm:pt>
    <dgm:pt modelId="{0B7D1C56-E3D1-49CB-BBF9-3C41513CD579}" type="parTrans" cxnId="{E9117971-BA60-43F9-A7E1-7399D9FFEFEB}">
      <dgm:prSet/>
      <dgm:spPr/>
      <dgm:t>
        <a:bodyPr/>
        <a:lstStyle/>
        <a:p>
          <a:endParaRPr lang="el-GR"/>
        </a:p>
      </dgm:t>
    </dgm:pt>
    <dgm:pt modelId="{DB677987-B9A5-468B-A8DD-D89F2E6CC132}" type="sibTrans" cxnId="{E9117971-BA60-43F9-A7E1-7399D9FFEFEB}">
      <dgm:prSet/>
      <dgm:spPr/>
      <dgm:t>
        <a:bodyPr/>
        <a:lstStyle/>
        <a:p>
          <a:endParaRPr lang="el-GR"/>
        </a:p>
      </dgm:t>
    </dgm:pt>
    <dgm:pt modelId="{EAB6921D-F70E-4C9D-8103-BCCA3C6F69D6}">
      <dgm:prSet phldrT="[Κείμενο]" custT="1"/>
      <dgm:spPr/>
      <dgm:t>
        <a:bodyPr/>
        <a:lstStyle/>
        <a:p>
          <a:r>
            <a:rPr lang="el-GR" sz="900" b="1" dirty="0" smtClean="0"/>
            <a:t>Ο υπάλληλος εξασφαλίζει ότι τα μέτρα που λαμβάνονται είναι ανάλογα προς τον επιδιωκόμενο στόχο.</a:t>
          </a:r>
          <a:endParaRPr lang="el-GR" sz="900" b="1" dirty="0"/>
        </a:p>
      </dgm:t>
    </dgm:pt>
    <dgm:pt modelId="{0BD00A63-25EC-4466-BB47-1D2A32CA21FC}" type="parTrans" cxnId="{911DEC75-376C-4CCC-A416-668598642AAA}">
      <dgm:prSet/>
      <dgm:spPr/>
      <dgm:t>
        <a:bodyPr/>
        <a:lstStyle/>
        <a:p>
          <a:endParaRPr lang="el-GR"/>
        </a:p>
      </dgm:t>
    </dgm:pt>
    <dgm:pt modelId="{483CD103-A780-48BA-B9AC-4AEE4194E4D2}" type="sibTrans" cxnId="{911DEC75-376C-4CCC-A416-668598642AAA}">
      <dgm:prSet/>
      <dgm:spPr/>
      <dgm:t>
        <a:bodyPr/>
        <a:lstStyle/>
        <a:p>
          <a:endParaRPr lang="el-GR"/>
        </a:p>
      </dgm:t>
    </dgm:pt>
    <dgm:pt modelId="{E0238926-05A5-474F-AB91-FD9496FB9624}">
      <dgm:prSet phldrT="[Κείμενο]" custT="1"/>
      <dgm:spPr/>
      <dgm:t>
        <a:bodyPr/>
        <a:lstStyle/>
        <a:p>
          <a:r>
            <a:rPr lang="el-GR" sz="900" b="1" dirty="0" smtClean="0"/>
            <a:t>Αποφεύγει τον περιορισμό των δικαιωμάτων ή την επιβολή επαχθών μέτρων, όταν αυτά είναι δυσανάλογα προς τη σπουδαιότητα του συμφέροντος που εξυπηρετείται, δημόσιου ή ιδιωτικού</a:t>
          </a:r>
          <a:endParaRPr lang="el-GR" sz="900" b="1" dirty="0"/>
        </a:p>
      </dgm:t>
    </dgm:pt>
    <dgm:pt modelId="{820D6AFD-8906-492B-9DF9-F9AC95C529DC}" type="parTrans" cxnId="{48683C77-E65E-437B-A32D-DC04464ED5ED}">
      <dgm:prSet/>
      <dgm:spPr/>
      <dgm:t>
        <a:bodyPr/>
        <a:lstStyle/>
        <a:p>
          <a:endParaRPr lang="el-GR"/>
        </a:p>
      </dgm:t>
    </dgm:pt>
    <dgm:pt modelId="{76B835C8-A181-4F7E-851B-8A61407625A3}" type="sibTrans" cxnId="{48683C77-E65E-437B-A32D-DC04464ED5ED}">
      <dgm:prSet/>
      <dgm:spPr/>
      <dgm:t>
        <a:bodyPr/>
        <a:lstStyle/>
        <a:p>
          <a:endParaRPr lang="el-GR"/>
        </a:p>
      </dgm:t>
    </dgm:pt>
    <dgm:pt modelId="{04A6BF09-9C9E-4939-9D55-6702C13374FB}" type="pres">
      <dgm:prSet presAssocID="{F31F70D6-7BC2-477E-B8FC-97B67552E57B}" presName="Name0" presStyleCnt="0">
        <dgm:presLayoutVars>
          <dgm:dir/>
          <dgm:animLvl val="lvl"/>
          <dgm:resizeHandles val="exact"/>
        </dgm:presLayoutVars>
      </dgm:prSet>
      <dgm:spPr/>
      <dgm:t>
        <a:bodyPr/>
        <a:lstStyle/>
        <a:p>
          <a:endParaRPr lang="el-GR"/>
        </a:p>
      </dgm:t>
    </dgm:pt>
    <dgm:pt modelId="{FDA27783-24BE-4E98-89A1-5F1F49B6CC98}" type="pres">
      <dgm:prSet presAssocID="{66D871FD-A82E-4C97-A1F6-0591300C6AF3}" presName="composite" presStyleCnt="0"/>
      <dgm:spPr/>
    </dgm:pt>
    <dgm:pt modelId="{E74E8E85-3DB0-4465-97CC-2ACA60DE1D7A}" type="pres">
      <dgm:prSet presAssocID="{66D871FD-A82E-4C97-A1F6-0591300C6AF3}" presName="parTx" presStyleLbl="alignNode1" presStyleIdx="0" presStyleCnt="3" custLinFactY="-200000" custLinFactNeighborX="-293" custLinFactNeighborY="-201369">
        <dgm:presLayoutVars>
          <dgm:chMax val="0"/>
          <dgm:chPref val="0"/>
          <dgm:bulletEnabled val="1"/>
        </dgm:presLayoutVars>
      </dgm:prSet>
      <dgm:spPr/>
      <dgm:t>
        <a:bodyPr/>
        <a:lstStyle/>
        <a:p>
          <a:endParaRPr lang="el-GR"/>
        </a:p>
      </dgm:t>
    </dgm:pt>
    <dgm:pt modelId="{AD88E621-40D5-46DB-8446-3CBC661432FD}" type="pres">
      <dgm:prSet presAssocID="{66D871FD-A82E-4C97-A1F6-0591300C6AF3}" presName="desTx" presStyleLbl="alignAccFollowNode1" presStyleIdx="0" presStyleCnt="3" custScaleX="107071" custScaleY="92236" custLinFactNeighborX="-7043" custLinFactNeighborY="-29099">
        <dgm:presLayoutVars>
          <dgm:bulletEnabled val="1"/>
        </dgm:presLayoutVars>
      </dgm:prSet>
      <dgm:spPr/>
      <dgm:t>
        <a:bodyPr/>
        <a:lstStyle/>
        <a:p>
          <a:endParaRPr lang="el-GR"/>
        </a:p>
      </dgm:t>
    </dgm:pt>
    <dgm:pt modelId="{CA0E8679-6132-4F04-8383-0E0180097156}" type="pres">
      <dgm:prSet presAssocID="{AEB53A55-2675-4D0E-9E66-D7BE3B85A4D7}" presName="space" presStyleCnt="0"/>
      <dgm:spPr/>
    </dgm:pt>
    <dgm:pt modelId="{6BAC5EA8-4E92-4B59-99C2-55B7026F738D}" type="pres">
      <dgm:prSet presAssocID="{5F2933EC-1033-4CC2-89EB-EF9C81801A85}" presName="composite" presStyleCnt="0"/>
      <dgm:spPr/>
    </dgm:pt>
    <dgm:pt modelId="{DA5CBC4C-0732-4C9D-A424-72F90924F19E}" type="pres">
      <dgm:prSet presAssocID="{5F2933EC-1033-4CC2-89EB-EF9C81801A85}" presName="parTx" presStyleLbl="alignNode1" presStyleIdx="1" presStyleCnt="3" custLinFactY="-110706" custLinFactNeighborX="-2092" custLinFactNeighborY="-200000">
        <dgm:presLayoutVars>
          <dgm:chMax val="0"/>
          <dgm:chPref val="0"/>
          <dgm:bulletEnabled val="1"/>
        </dgm:presLayoutVars>
      </dgm:prSet>
      <dgm:spPr/>
      <dgm:t>
        <a:bodyPr/>
        <a:lstStyle/>
        <a:p>
          <a:endParaRPr lang="el-GR"/>
        </a:p>
      </dgm:t>
    </dgm:pt>
    <dgm:pt modelId="{7893F0F0-0AA8-46BB-A38A-95A9BDD9F69B}" type="pres">
      <dgm:prSet presAssocID="{5F2933EC-1033-4CC2-89EB-EF9C81801A85}" presName="desTx" presStyleLbl="alignAccFollowNode1" presStyleIdx="1" presStyleCnt="3" custScaleY="106719" custLinFactNeighborX="1236" custLinFactNeighborY="-15798">
        <dgm:presLayoutVars>
          <dgm:bulletEnabled val="1"/>
        </dgm:presLayoutVars>
      </dgm:prSet>
      <dgm:spPr/>
      <dgm:t>
        <a:bodyPr/>
        <a:lstStyle/>
        <a:p>
          <a:endParaRPr lang="el-GR"/>
        </a:p>
      </dgm:t>
    </dgm:pt>
    <dgm:pt modelId="{8383814E-2850-4661-B8E8-07CFDD1D31EF}" type="pres">
      <dgm:prSet presAssocID="{19A77571-536B-41E7-BCB9-ADBE217DCEDC}" presName="space" presStyleCnt="0"/>
      <dgm:spPr/>
    </dgm:pt>
    <dgm:pt modelId="{81672B35-FF0F-4338-8E93-77EAB3B34210}" type="pres">
      <dgm:prSet presAssocID="{5BB08A37-B8CF-4FE4-A1B1-DB33DCFBF283}" presName="composite" presStyleCnt="0"/>
      <dgm:spPr/>
    </dgm:pt>
    <dgm:pt modelId="{6D8D7F59-03EF-49B7-BAF2-9758DF75AA4B}" type="pres">
      <dgm:prSet presAssocID="{5BB08A37-B8CF-4FE4-A1B1-DB33DCFBF283}" presName="parTx" presStyleLbl="alignNode1" presStyleIdx="2" presStyleCnt="3" custLinFactY="-100000" custLinFactNeighborX="-7164" custLinFactNeighborY="-166615">
        <dgm:presLayoutVars>
          <dgm:chMax val="0"/>
          <dgm:chPref val="0"/>
          <dgm:bulletEnabled val="1"/>
        </dgm:presLayoutVars>
      </dgm:prSet>
      <dgm:spPr/>
      <dgm:t>
        <a:bodyPr/>
        <a:lstStyle/>
        <a:p>
          <a:endParaRPr lang="el-GR"/>
        </a:p>
      </dgm:t>
    </dgm:pt>
    <dgm:pt modelId="{82E478BD-9943-48A1-B3E0-EDF9B8743B81}" type="pres">
      <dgm:prSet presAssocID="{5BB08A37-B8CF-4FE4-A1B1-DB33DCFBF283}" presName="desTx" presStyleLbl="alignAccFollowNode1" presStyleIdx="2" presStyleCnt="3" custScaleY="104749" custLinFactNeighborX="-3836" custLinFactNeighborY="-12815">
        <dgm:presLayoutVars>
          <dgm:bulletEnabled val="1"/>
        </dgm:presLayoutVars>
      </dgm:prSet>
      <dgm:spPr/>
      <dgm:t>
        <a:bodyPr/>
        <a:lstStyle/>
        <a:p>
          <a:endParaRPr lang="el-GR"/>
        </a:p>
      </dgm:t>
    </dgm:pt>
  </dgm:ptLst>
  <dgm:cxnLst>
    <dgm:cxn modelId="{3BC411A1-768A-40C9-A78F-3E387D120E02}" type="presOf" srcId="{66D871FD-A82E-4C97-A1F6-0591300C6AF3}" destId="{E74E8E85-3DB0-4465-97CC-2ACA60DE1D7A}" srcOrd="0" destOrd="0" presId="urn:microsoft.com/office/officeart/2005/8/layout/hList1"/>
    <dgm:cxn modelId="{E9117971-BA60-43F9-A7E1-7399D9FFEFEB}" srcId="{F31F70D6-7BC2-477E-B8FC-97B67552E57B}" destId="{5BB08A37-B8CF-4FE4-A1B1-DB33DCFBF283}" srcOrd="2" destOrd="0" parTransId="{0B7D1C56-E3D1-49CB-BBF9-3C41513CD579}" sibTransId="{DB677987-B9A5-468B-A8DD-D89F2E6CC132}"/>
    <dgm:cxn modelId="{A065F250-9D87-453A-AD81-0B0E0C323499}" type="presOf" srcId="{EAB6921D-F70E-4C9D-8103-BCCA3C6F69D6}" destId="{82E478BD-9943-48A1-B3E0-EDF9B8743B81}" srcOrd="0" destOrd="0" presId="urn:microsoft.com/office/officeart/2005/8/layout/hList1"/>
    <dgm:cxn modelId="{48683C77-E65E-437B-A32D-DC04464ED5ED}" srcId="{5BB08A37-B8CF-4FE4-A1B1-DB33DCFBF283}" destId="{E0238926-05A5-474F-AB91-FD9496FB9624}" srcOrd="1" destOrd="0" parTransId="{820D6AFD-8906-492B-9DF9-F9AC95C529DC}" sibTransId="{76B835C8-A181-4F7E-851B-8A61407625A3}"/>
    <dgm:cxn modelId="{DBEBA0C6-19E6-47AD-8247-9A74F8371AF2}" type="presOf" srcId="{D0645BE6-BC97-4CF9-8A3F-AF22507EBA8E}" destId="{7893F0F0-0AA8-46BB-A38A-95A9BDD9F69B}" srcOrd="0" destOrd="0" presId="urn:microsoft.com/office/officeart/2005/8/layout/hList1"/>
    <dgm:cxn modelId="{42B223CC-07B7-4F0E-BFBF-8C04078DB55D}" type="presOf" srcId="{6212DAB1-24D9-4874-B1AF-7964F5EADD18}" destId="{AD88E621-40D5-46DB-8446-3CBC661432FD}" srcOrd="0" destOrd="0" presId="urn:microsoft.com/office/officeart/2005/8/layout/hList1"/>
    <dgm:cxn modelId="{EBF41F26-7A29-41C3-A68F-02D369566D12}" srcId="{F31F70D6-7BC2-477E-B8FC-97B67552E57B}" destId="{5F2933EC-1033-4CC2-89EB-EF9C81801A85}" srcOrd="1" destOrd="0" parTransId="{E74F9829-C352-4695-9C44-681D6CBE46BD}" sibTransId="{19A77571-536B-41E7-BCB9-ADBE217DCEDC}"/>
    <dgm:cxn modelId="{0BB76D16-EA1C-4F3D-9EC5-F967FC82DF7D}" type="presOf" srcId="{B846926E-F518-4A98-8343-C14D4A6120FE}" destId="{7893F0F0-0AA8-46BB-A38A-95A9BDD9F69B}" srcOrd="0" destOrd="1" presId="urn:microsoft.com/office/officeart/2005/8/layout/hList1"/>
    <dgm:cxn modelId="{ABF36FF9-765C-498E-AD49-9A40AF67714D}" srcId="{5F2933EC-1033-4CC2-89EB-EF9C81801A85}" destId="{D0645BE6-BC97-4CF9-8A3F-AF22507EBA8E}" srcOrd="0" destOrd="0" parTransId="{3671ACCC-BDEA-49D5-A070-C3C1C5734A1E}" sibTransId="{BD6D634B-5073-4ED6-A3EC-26F81B3C7D52}"/>
    <dgm:cxn modelId="{1B8BAA68-57D1-443C-9D47-9B4B79B95A8F}" type="presOf" srcId="{E0238926-05A5-474F-AB91-FD9496FB9624}" destId="{82E478BD-9943-48A1-B3E0-EDF9B8743B81}" srcOrd="0" destOrd="1" presId="urn:microsoft.com/office/officeart/2005/8/layout/hList1"/>
    <dgm:cxn modelId="{911DEC75-376C-4CCC-A416-668598642AAA}" srcId="{5BB08A37-B8CF-4FE4-A1B1-DB33DCFBF283}" destId="{EAB6921D-F70E-4C9D-8103-BCCA3C6F69D6}" srcOrd="0" destOrd="0" parTransId="{0BD00A63-25EC-4466-BB47-1D2A32CA21FC}" sibTransId="{483CD103-A780-48BA-B9AC-4AEE4194E4D2}"/>
    <dgm:cxn modelId="{00285980-5392-4EFC-BAB9-9AC00F45D88F}" srcId="{66D871FD-A82E-4C97-A1F6-0591300C6AF3}" destId="{5F957D11-39C7-402E-A904-0C8D107390CE}" srcOrd="1" destOrd="0" parTransId="{E31B5942-1A97-4B88-927A-6A2CC33F1B81}" sibTransId="{2697B198-60FE-4F35-AD5D-6ED5B953907C}"/>
    <dgm:cxn modelId="{36ED45FF-149F-46D7-8A63-0BC5E5CBCDF1}" srcId="{5F2933EC-1033-4CC2-89EB-EF9C81801A85}" destId="{B846926E-F518-4A98-8343-C14D4A6120FE}" srcOrd="1" destOrd="0" parTransId="{D4954E4D-A97C-46CC-81E3-6D54B0C9DD10}" sibTransId="{A83A83AC-2878-41E8-8CB3-78F9E1F30E80}"/>
    <dgm:cxn modelId="{8552FF74-560A-45EB-B35D-C756AA7570B1}" type="presOf" srcId="{5BB08A37-B8CF-4FE4-A1B1-DB33DCFBF283}" destId="{6D8D7F59-03EF-49B7-BAF2-9758DF75AA4B}" srcOrd="0" destOrd="0" presId="urn:microsoft.com/office/officeart/2005/8/layout/hList1"/>
    <dgm:cxn modelId="{0C14C816-126B-4637-911D-78B2083534FD}" type="presOf" srcId="{5F2933EC-1033-4CC2-89EB-EF9C81801A85}" destId="{DA5CBC4C-0732-4C9D-A424-72F90924F19E}" srcOrd="0" destOrd="0" presId="urn:microsoft.com/office/officeart/2005/8/layout/hList1"/>
    <dgm:cxn modelId="{A0521A08-945A-4253-B8C4-54B6FFBEC11A}" type="presOf" srcId="{F31F70D6-7BC2-477E-B8FC-97B67552E57B}" destId="{04A6BF09-9C9E-4939-9D55-6702C13374FB}" srcOrd="0" destOrd="0" presId="urn:microsoft.com/office/officeart/2005/8/layout/hList1"/>
    <dgm:cxn modelId="{6D04B7B8-3AB1-4D57-9DF3-FCE39D6EE153}" type="presOf" srcId="{5F957D11-39C7-402E-A904-0C8D107390CE}" destId="{AD88E621-40D5-46DB-8446-3CBC661432FD}" srcOrd="0" destOrd="1" presId="urn:microsoft.com/office/officeart/2005/8/layout/hList1"/>
    <dgm:cxn modelId="{FC5F72B9-EC20-4CC0-B172-3CDB6D0A7BA5}" srcId="{F31F70D6-7BC2-477E-B8FC-97B67552E57B}" destId="{66D871FD-A82E-4C97-A1F6-0591300C6AF3}" srcOrd="0" destOrd="0" parTransId="{EBBA4A12-CAA6-40AA-A94A-C142FAF3F58B}" sibTransId="{AEB53A55-2675-4D0E-9E66-D7BE3B85A4D7}"/>
    <dgm:cxn modelId="{67D448CD-7B5A-436F-88FE-47F268DFA93F}" srcId="{66D871FD-A82E-4C97-A1F6-0591300C6AF3}" destId="{6212DAB1-24D9-4874-B1AF-7964F5EADD18}" srcOrd="0" destOrd="0" parTransId="{06877D3D-EB30-4168-9B17-96E5C953BA24}" sibTransId="{015B2366-D7FA-4274-AA7B-6D8CD7284396}"/>
    <dgm:cxn modelId="{275183B7-3016-45DC-8FBC-BCC04373ED00}" type="presParOf" srcId="{04A6BF09-9C9E-4939-9D55-6702C13374FB}" destId="{FDA27783-24BE-4E98-89A1-5F1F49B6CC98}" srcOrd="0" destOrd="0" presId="urn:microsoft.com/office/officeart/2005/8/layout/hList1"/>
    <dgm:cxn modelId="{36D04FBA-E540-4962-A3BD-72B3CAED9F74}" type="presParOf" srcId="{FDA27783-24BE-4E98-89A1-5F1F49B6CC98}" destId="{E74E8E85-3DB0-4465-97CC-2ACA60DE1D7A}" srcOrd="0" destOrd="0" presId="urn:microsoft.com/office/officeart/2005/8/layout/hList1"/>
    <dgm:cxn modelId="{48C1DF77-99D7-4F8E-9E7C-5F20BE96B973}" type="presParOf" srcId="{FDA27783-24BE-4E98-89A1-5F1F49B6CC98}" destId="{AD88E621-40D5-46DB-8446-3CBC661432FD}" srcOrd="1" destOrd="0" presId="urn:microsoft.com/office/officeart/2005/8/layout/hList1"/>
    <dgm:cxn modelId="{020BC0AF-869D-40C5-A510-089BAB8A8856}" type="presParOf" srcId="{04A6BF09-9C9E-4939-9D55-6702C13374FB}" destId="{CA0E8679-6132-4F04-8383-0E0180097156}" srcOrd="1" destOrd="0" presId="urn:microsoft.com/office/officeart/2005/8/layout/hList1"/>
    <dgm:cxn modelId="{1ACB6553-CA2A-420E-8F71-8F10DF9033AB}" type="presParOf" srcId="{04A6BF09-9C9E-4939-9D55-6702C13374FB}" destId="{6BAC5EA8-4E92-4B59-99C2-55B7026F738D}" srcOrd="2" destOrd="0" presId="urn:microsoft.com/office/officeart/2005/8/layout/hList1"/>
    <dgm:cxn modelId="{C93FE8F6-C413-4C35-9C2D-B8439466BC2E}" type="presParOf" srcId="{6BAC5EA8-4E92-4B59-99C2-55B7026F738D}" destId="{DA5CBC4C-0732-4C9D-A424-72F90924F19E}" srcOrd="0" destOrd="0" presId="urn:microsoft.com/office/officeart/2005/8/layout/hList1"/>
    <dgm:cxn modelId="{692EAFC1-DB59-4F8A-A446-3DAEE9D151CB}" type="presParOf" srcId="{6BAC5EA8-4E92-4B59-99C2-55B7026F738D}" destId="{7893F0F0-0AA8-46BB-A38A-95A9BDD9F69B}" srcOrd="1" destOrd="0" presId="urn:microsoft.com/office/officeart/2005/8/layout/hList1"/>
    <dgm:cxn modelId="{50AE64F8-5A9F-4BA8-BA46-31E3C707C7DC}" type="presParOf" srcId="{04A6BF09-9C9E-4939-9D55-6702C13374FB}" destId="{8383814E-2850-4661-B8E8-07CFDD1D31EF}" srcOrd="3" destOrd="0" presId="urn:microsoft.com/office/officeart/2005/8/layout/hList1"/>
    <dgm:cxn modelId="{E3901A4D-4EC4-4A96-B530-169341B65CA1}" type="presParOf" srcId="{04A6BF09-9C9E-4939-9D55-6702C13374FB}" destId="{81672B35-FF0F-4338-8E93-77EAB3B34210}" srcOrd="4" destOrd="0" presId="urn:microsoft.com/office/officeart/2005/8/layout/hList1"/>
    <dgm:cxn modelId="{C9A7AA50-A3D2-4DF0-BA7D-266973FCEAEB}" type="presParOf" srcId="{81672B35-FF0F-4338-8E93-77EAB3B34210}" destId="{6D8D7F59-03EF-49B7-BAF2-9758DF75AA4B}" srcOrd="0" destOrd="0" presId="urn:microsoft.com/office/officeart/2005/8/layout/hList1"/>
    <dgm:cxn modelId="{6CFFF912-B352-47D2-B31E-9D2B47A037DE}" type="presParOf" srcId="{81672B35-FF0F-4338-8E93-77EAB3B34210}" destId="{82E478BD-9943-48A1-B3E0-EDF9B8743B8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504C984-03CA-4BF4-A487-4C1C1D89EE1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CCA56F2D-A815-485F-B051-BEDF51FF062A}">
      <dgm:prSet phldrT="[Κείμενο]" custT="1"/>
      <dgm:spPr/>
      <dgm:t>
        <a:bodyPr/>
        <a:lstStyle/>
        <a:p>
          <a:r>
            <a:rPr lang="el-GR" sz="900" dirty="0" smtClean="0"/>
            <a:t>ΤΗΡΗΣΗ ΤΗΣ ΝΟΜΙΜΟΤΗΤΑΣ</a:t>
          </a:r>
          <a:endParaRPr lang="el-GR" sz="900" dirty="0"/>
        </a:p>
      </dgm:t>
    </dgm:pt>
    <dgm:pt modelId="{F4480B01-B8C7-4F97-A376-C48BF64B6C22}" type="parTrans" cxnId="{42BE638E-BE9C-47A4-A91D-84BEC2C27499}">
      <dgm:prSet/>
      <dgm:spPr/>
      <dgm:t>
        <a:bodyPr/>
        <a:lstStyle/>
        <a:p>
          <a:endParaRPr lang="el-GR"/>
        </a:p>
      </dgm:t>
    </dgm:pt>
    <dgm:pt modelId="{DEFD7498-F6D0-4690-A58D-F9534EBE0EA0}" type="sibTrans" cxnId="{42BE638E-BE9C-47A4-A91D-84BEC2C27499}">
      <dgm:prSet/>
      <dgm:spPr/>
      <dgm:t>
        <a:bodyPr/>
        <a:lstStyle/>
        <a:p>
          <a:endParaRPr lang="el-GR"/>
        </a:p>
      </dgm:t>
    </dgm:pt>
    <dgm:pt modelId="{854C6AFA-336D-4D81-B980-43B2018B7DC7}">
      <dgm:prSet phldrT="[Κείμενο]" custT="1"/>
      <dgm:spPr/>
      <dgm:t>
        <a:bodyPr/>
        <a:lstStyle/>
        <a:p>
          <a:r>
            <a:rPr lang="el-GR" sz="900" b="1" dirty="0" smtClean="0"/>
            <a:t>Ο υπάλληλος ενεργεί σύμφωνα με το δίκαιο και εφαρμόζει τους κανόνες που προβλέπονται στο Σύνταγμα, το Ευρωπαϊκό δίκαιο και τις νομοθετικές πράξεις.</a:t>
          </a:r>
          <a:endParaRPr lang="el-GR" sz="900" b="1" dirty="0"/>
        </a:p>
      </dgm:t>
    </dgm:pt>
    <dgm:pt modelId="{A9183FC7-EE32-4A73-8165-AB4648B5873E}" type="parTrans" cxnId="{28A32BEB-BF6C-415A-BA43-B9A650F7C664}">
      <dgm:prSet/>
      <dgm:spPr/>
      <dgm:t>
        <a:bodyPr/>
        <a:lstStyle/>
        <a:p>
          <a:endParaRPr lang="el-GR"/>
        </a:p>
      </dgm:t>
    </dgm:pt>
    <dgm:pt modelId="{BC0A3E98-BC18-4B36-905E-B78F5FCD27C1}" type="sibTrans" cxnId="{28A32BEB-BF6C-415A-BA43-B9A650F7C664}">
      <dgm:prSet/>
      <dgm:spPr/>
      <dgm:t>
        <a:bodyPr/>
        <a:lstStyle/>
        <a:p>
          <a:endParaRPr lang="el-GR"/>
        </a:p>
      </dgm:t>
    </dgm:pt>
    <dgm:pt modelId="{54A15FFA-9C01-4923-ACAF-D155B1B5E269}">
      <dgm:prSet phldrT="[Κείμενο]" custT="1"/>
      <dgm:spPr/>
      <dgm:t>
        <a:bodyPr/>
        <a:lstStyle/>
        <a:p>
          <a:r>
            <a:rPr lang="el-GR" sz="900" b="1" dirty="0" smtClean="0"/>
            <a:t>Οι αποφάσεις του πρέπει πάντοτε να έχουν νομική βάση και να συμμορφώνονται με τις διατάξεις του νόμου.</a:t>
          </a:r>
          <a:endParaRPr lang="el-GR" sz="900" b="1" dirty="0"/>
        </a:p>
      </dgm:t>
    </dgm:pt>
    <dgm:pt modelId="{4ABD9F16-F6BF-4C96-ACF5-791CEFEDD30C}" type="parTrans" cxnId="{1FA15B4A-84DB-424C-AD84-BE097D3AC316}">
      <dgm:prSet/>
      <dgm:spPr/>
      <dgm:t>
        <a:bodyPr/>
        <a:lstStyle/>
        <a:p>
          <a:endParaRPr lang="el-GR"/>
        </a:p>
      </dgm:t>
    </dgm:pt>
    <dgm:pt modelId="{5D5D2B58-8DB0-408D-8DCD-35974782EC5C}" type="sibTrans" cxnId="{1FA15B4A-84DB-424C-AD84-BE097D3AC316}">
      <dgm:prSet/>
      <dgm:spPr/>
      <dgm:t>
        <a:bodyPr/>
        <a:lstStyle/>
        <a:p>
          <a:endParaRPr lang="el-GR"/>
        </a:p>
      </dgm:t>
    </dgm:pt>
    <dgm:pt modelId="{B56F6B67-367B-4C79-BECE-F4AF5033EF95}">
      <dgm:prSet phldrT="[Κείμενο]" custT="1"/>
      <dgm:spPr/>
      <dgm:t>
        <a:bodyPr/>
        <a:lstStyle/>
        <a:p>
          <a:r>
            <a:rPr lang="el-GR" sz="900" dirty="0" smtClean="0"/>
            <a:t>ΑΝΕΞΑΡΤΗΣΙΑ ΚΑΙ ΑΜΕΡΟΛΗΨΙΑ</a:t>
          </a:r>
          <a:endParaRPr lang="el-GR" sz="900" dirty="0"/>
        </a:p>
      </dgm:t>
    </dgm:pt>
    <dgm:pt modelId="{23BAF334-D290-4AE1-AC2D-FC62A51C0A44}" type="parTrans" cxnId="{D54D4C8E-2DD3-4495-8176-7D15D6CFE704}">
      <dgm:prSet/>
      <dgm:spPr/>
      <dgm:t>
        <a:bodyPr/>
        <a:lstStyle/>
        <a:p>
          <a:endParaRPr lang="el-GR"/>
        </a:p>
      </dgm:t>
    </dgm:pt>
    <dgm:pt modelId="{BB28C6A5-3878-4137-848B-3E65501AD005}" type="sibTrans" cxnId="{D54D4C8E-2DD3-4495-8176-7D15D6CFE704}">
      <dgm:prSet/>
      <dgm:spPr/>
      <dgm:t>
        <a:bodyPr/>
        <a:lstStyle/>
        <a:p>
          <a:endParaRPr lang="el-GR"/>
        </a:p>
      </dgm:t>
    </dgm:pt>
    <dgm:pt modelId="{59FA515A-8666-4F31-A493-43A87D5DB41E}">
      <dgm:prSet phldrT="[Κείμενο]" custT="1"/>
      <dgm:spPr/>
      <dgm:t>
        <a:bodyPr/>
        <a:lstStyle/>
        <a:p>
          <a:r>
            <a:rPr lang="el-GR" sz="900" b="1" dirty="0" smtClean="0"/>
            <a:t>Ο δημόσιος υπάλληλος εκτελεί τα καθήκοντά του με αμεροληψία, ανεπηρέαστος από οποιουδήποτε είδους </a:t>
          </a:r>
          <a:r>
            <a:rPr lang="el-GR" sz="900" b="1" dirty="0" err="1" smtClean="0"/>
            <a:t>εξωϋπηρεσιακές</a:t>
          </a:r>
          <a:r>
            <a:rPr lang="el-GR" sz="900" b="1" dirty="0" smtClean="0"/>
            <a:t> παρεμβάσεις.</a:t>
          </a:r>
          <a:endParaRPr lang="el-GR" sz="900" b="1" dirty="0"/>
        </a:p>
      </dgm:t>
    </dgm:pt>
    <dgm:pt modelId="{9263EF4C-8E0F-4B7E-B601-9B3E0A05CA03}" type="parTrans" cxnId="{5A12F700-14C4-4626-8B05-5B7870236E34}">
      <dgm:prSet/>
      <dgm:spPr/>
      <dgm:t>
        <a:bodyPr/>
        <a:lstStyle/>
        <a:p>
          <a:endParaRPr lang="el-GR"/>
        </a:p>
      </dgm:t>
    </dgm:pt>
    <dgm:pt modelId="{97250E9E-0A8D-4D66-9750-07F5CE46DB55}" type="sibTrans" cxnId="{5A12F700-14C4-4626-8B05-5B7870236E34}">
      <dgm:prSet/>
      <dgm:spPr/>
      <dgm:t>
        <a:bodyPr/>
        <a:lstStyle/>
        <a:p>
          <a:endParaRPr lang="el-GR"/>
        </a:p>
      </dgm:t>
    </dgm:pt>
    <dgm:pt modelId="{B463DE05-CA23-4604-8A15-8B3AB16BD853}">
      <dgm:prSet phldrT="[Κείμενο]" custT="1"/>
      <dgm:spPr/>
      <dgm:t>
        <a:bodyPr/>
        <a:lstStyle/>
        <a:p>
          <a:r>
            <a:rPr lang="el-GR" sz="900" b="1" dirty="0" smtClean="0"/>
            <a:t>Κατά την άσκηση των καθηκόντων του δεν επηρεάζεται από τις πολιτικές πεποιθήσεις του.</a:t>
          </a:r>
          <a:endParaRPr lang="el-GR" sz="900" b="1" dirty="0"/>
        </a:p>
      </dgm:t>
    </dgm:pt>
    <dgm:pt modelId="{2F21BE33-63A5-44EF-B684-088DDE40E47B}" type="parTrans" cxnId="{35BE4A6A-5C11-41FE-A777-5E954FB9E529}">
      <dgm:prSet/>
      <dgm:spPr/>
      <dgm:t>
        <a:bodyPr/>
        <a:lstStyle/>
        <a:p>
          <a:endParaRPr lang="el-GR"/>
        </a:p>
      </dgm:t>
    </dgm:pt>
    <dgm:pt modelId="{55995BD4-6238-4E00-A36E-2DA584E2EC7F}" type="sibTrans" cxnId="{35BE4A6A-5C11-41FE-A777-5E954FB9E529}">
      <dgm:prSet/>
      <dgm:spPr/>
      <dgm:t>
        <a:bodyPr/>
        <a:lstStyle/>
        <a:p>
          <a:endParaRPr lang="el-GR"/>
        </a:p>
      </dgm:t>
    </dgm:pt>
    <dgm:pt modelId="{06BDE978-A873-404B-8931-D12CDEF4A543}">
      <dgm:prSet phldrT="[Κείμενο]" custT="1"/>
      <dgm:spPr/>
      <dgm:t>
        <a:bodyPr/>
        <a:lstStyle/>
        <a:p>
          <a:r>
            <a:rPr lang="el-GR" sz="900" dirty="0" smtClean="0"/>
            <a:t>ΑΝΙΔΙΟΤΕΛΕΙΑ ΚΑΙ ΑΚΕΡΑΙΟΤΗΤΑ</a:t>
          </a:r>
          <a:endParaRPr lang="el-GR" sz="900" dirty="0"/>
        </a:p>
      </dgm:t>
    </dgm:pt>
    <dgm:pt modelId="{A7863B4B-47EB-4823-A510-B0E3FA42C2B1}" type="parTrans" cxnId="{16BF7203-BEAD-4EA9-9279-251E57195E68}">
      <dgm:prSet/>
      <dgm:spPr/>
      <dgm:t>
        <a:bodyPr/>
        <a:lstStyle/>
        <a:p>
          <a:endParaRPr lang="el-GR"/>
        </a:p>
      </dgm:t>
    </dgm:pt>
    <dgm:pt modelId="{DF09F726-FC66-4967-AD5B-2837B7BA816A}" type="sibTrans" cxnId="{16BF7203-BEAD-4EA9-9279-251E57195E68}">
      <dgm:prSet/>
      <dgm:spPr/>
      <dgm:t>
        <a:bodyPr/>
        <a:lstStyle/>
        <a:p>
          <a:endParaRPr lang="el-GR"/>
        </a:p>
      </dgm:t>
    </dgm:pt>
    <dgm:pt modelId="{9FA161B4-1A74-414D-A802-C27C6D59DB65}">
      <dgm:prSet phldrT="[Κείμενο]" custT="1"/>
      <dgm:spPr/>
      <dgm:t>
        <a:bodyPr/>
        <a:lstStyle/>
        <a:p>
          <a:r>
            <a:rPr lang="el-GR" sz="900" b="1" dirty="0" smtClean="0"/>
            <a:t>Ο δημόσιος υπάλληλος καλλιεργεί, με κάθε τρόπο, το αίσθημα εμπιστοσύνης των πολιτών και αποφεύγει κάθε ενέργεια που θα μπορούσε να θέσει σε αμφισβήτηση την εντιμότητα, την προσήλωση στο καθήκον ή την ηθική του ακεραιότητα.</a:t>
          </a:r>
          <a:endParaRPr lang="el-GR" sz="900" b="1" dirty="0"/>
        </a:p>
      </dgm:t>
    </dgm:pt>
    <dgm:pt modelId="{5AE81CB0-AAA0-499A-8BD6-961B319E07C1}" type="parTrans" cxnId="{31B07103-4620-4CD2-B4F4-A1D1130E31E6}">
      <dgm:prSet/>
      <dgm:spPr/>
      <dgm:t>
        <a:bodyPr/>
        <a:lstStyle/>
        <a:p>
          <a:endParaRPr lang="el-GR"/>
        </a:p>
      </dgm:t>
    </dgm:pt>
    <dgm:pt modelId="{DF5EF67F-8778-447E-864F-D03CC4EB2297}" type="sibTrans" cxnId="{31B07103-4620-4CD2-B4F4-A1D1130E31E6}">
      <dgm:prSet/>
      <dgm:spPr/>
      <dgm:t>
        <a:bodyPr/>
        <a:lstStyle/>
        <a:p>
          <a:endParaRPr lang="el-GR"/>
        </a:p>
      </dgm:t>
    </dgm:pt>
    <dgm:pt modelId="{1477E46A-9568-47CA-90EE-E41F2DDE5D8C}">
      <dgm:prSet phldrT="[Κείμενο]" custT="1"/>
      <dgm:spPr/>
      <dgm:t>
        <a:bodyPr/>
        <a:lstStyle/>
        <a:p>
          <a:r>
            <a:rPr lang="el-GR" sz="900" b="1" dirty="0" smtClean="0"/>
            <a:t>Σε περίπτωση αμφιβολίας, αποφεύγει κάθε πράξη που θα μπορούσε να δημιουργήσει υπόνοιες ότι παραβιάζει το νόμο ή τις ηθικές αρχές που πρέπει να διέπουν τις ενέργειές του.</a:t>
          </a:r>
          <a:endParaRPr lang="el-GR" sz="900" b="1" dirty="0"/>
        </a:p>
      </dgm:t>
    </dgm:pt>
    <dgm:pt modelId="{F3D4737F-C27E-4108-881F-17DEDB901B1B}" type="parTrans" cxnId="{7CABCC9B-3CB9-488E-A632-E8D7292F638A}">
      <dgm:prSet/>
      <dgm:spPr/>
      <dgm:t>
        <a:bodyPr/>
        <a:lstStyle/>
        <a:p>
          <a:endParaRPr lang="el-GR"/>
        </a:p>
      </dgm:t>
    </dgm:pt>
    <dgm:pt modelId="{96889BF1-128C-45FA-8A7D-09C781C27D22}" type="sibTrans" cxnId="{7CABCC9B-3CB9-488E-A632-E8D7292F638A}">
      <dgm:prSet/>
      <dgm:spPr/>
      <dgm:t>
        <a:bodyPr/>
        <a:lstStyle/>
        <a:p>
          <a:endParaRPr lang="el-GR"/>
        </a:p>
      </dgm:t>
    </dgm:pt>
    <dgm:pt modelId="{44563B08-56F1-43C9-865D-43B4577A6F25}" type="pres">
      <dgm:prSet presAssocID="{4504C984-03CA-4BF4-A487-4C1C1D89EE1F}" presName="Name0" presStyleCnt="0">
        <dgm:presLayoutVars>
          <dgm:dir/>
          <dgm:animLvl val="lvl"/>
          <dgm:resizeHandles val="exact"/>
        </dgm:presLayoutVars>
      </dgm:prSet>
      <dgm:spPr/>
      <dgm:t>
        <a:bodyPr/>
        <a:lstStyle/>
        <a:p>
          <a:endParaRPr lang="el-GR"/>
        </a:p>
      </dgm:t>
    </dgm:pt>
    <dgm:pt modelId="{CF9D81E7-2DFA-4B73-836F-E45E86883601}" type="pres">
      <dgm:prSet presAssocID="{CCA56F2D-A815-485F-B051-BEDF51FF062A}" presName="composite" presStyleCnt="0"/>
      <dgm:spPr/>
    </dgm:pt>
    <dgm:pt modelId="{2B1286EB-A6EC-437B-9CB1-609029BDF8D8}" type="pres">
      <dgm:prSet presAssocID="{CCA56F2D-A815-485F-B051-BEDF51FF062A}" presName="parTx" presStyleLbl="alignNode1" presStyleIdx="0" presStyleCnt="3" custScaleY="136891">
        <dgm:presLayoutVars>
          <dgm:chMax val="0"/>
          <dgm:chPref val="0"/>
          <dgm:bulletEnabled val="1"/>
        </dgm:presLayoutVars>
      </dgm:prSet>
      <dgm:spPr/>
      <dgm:t>
        <a:bodyPr/>
        <a:lstStyle/>
        <a:p>
          <a:endParaRPr lang="el-GR"/>
        </a:p>
      </dgm:t>
    </dgm:pt>
    <dgm:pt modelId="{30EE01C4-1B2C-46BA-8CC0-10B895B428A8}" type="pres">
      <dgm:prSet presAssocID="{CCA56F2D-A815-485F-B051-BEDF51FF062A}" presName="desTx" presStyleLbl="alignAccFollowNode1" presStyleIdx="0" presStyleCnt="3">
        <dgm:presLayoutVars>
          <dgm:bulletEnabled val="1"/>
        </dgm:presLayoutVars>
      </dgm:prSet>
      <dgm:spPr/>
      <dgm:t>
        <a:bodyPr/>
        <a:lstStyle/>
        <a:p>
          <a:endParaRPr lang="el-GR"/>
        </a:p>
      </dgm:t>
    </dgm:pt>
    <dgm:pt modelId="{6E204285-2693-4245-9B08-651A99DF16E1}" type="pres">
      <dgm:prSet presAssocID="{DEFD7498-F6D0-4690-A58D-F9534EBE0EA0}" presName="space" presStyleCnt="0"/>
      <dgm:spPr/>
    </dgm:pt>
    <dgm:pt modelId="{97367675-C1FC-472F-8607-342D55B910E2}" type="pres">
      <dgm:prSet presAssocID="{B56F6B67-367B-4C79-BECE-F4AF5033EF95}" presName="composite" presStyleCnt="0"/>
      <dgm:spPr/>
    </dgm:pt>
    <dgm:pt modelId="{A08D7043-DF19-438E-B184-AFD08D3327EE}" type="pres">
      <dgm:prSet presAssocID="{B56F6B67-367B-4C79-BECE-F4AF5033EF95}" presName="parTx" presStyleLbl="alignNode1" presStyleIdx="1" presStyleCnt="3">
        <dgm:presLayoutVars>
          <dgm:chMax val="0"/>
          <dgm:chPref val="0"/>
          <dgm:bulletEnabled val="1"/>
        </dgm:presLayoutVars>
      </dgm:prSet>
      <dgm:spPr/>
      <dgm:t>
        <a:bodyPr/>
        <a:lstStyle/>
        <a:p>
          <a:endParaRPr lang="el-GR"/>
        </a:p>
      </dgm:t>
    </dgm:pt>
    <dgm:pt modelId="{8B0F0118-AA47-458F-B48E-AC2F9B6AA1D5}" type="pres">
      <dgm:prSet presAssocID="{B56F6B67-367B-4C79-BECE-F4AF5033EF95}" presName="desTx" presStyleLbl="alignAccFollowNode1" presStyleIdx="1" presStyleCnt="3">
        <dgm:presLayoutVars>
          <dgm:bulletEnabled val="1"/>
        </dgm:presLayoutVars>
      </dgm:prSet>
      <dgm:spPr/>
      <dgm:t>
        <a:bodyPr/>
        <a:lstStyle/>
        <a:p>
          <a:endParaRPr lang="el-GR"/>
        </a:p>
      </dgm:t>
    </dgm:pt>
    <dgm:pt modelId="{A48C4FFF-F119-44A9-8A83-F648AB2A5E54}" type="pres">
      <dgm:prSet presAssocID="{BB28C6A5-3878-4137-848B-3E65501AD005}" presName="space" presStyleCnt="0"/>
      <dgm:spPr/>
    </dgm:pt>
    <dgm:pt modelId="{83D0E81E-53BE-44D3-8084-A00668962153}" type="pres">
      <dgm:prSet presAssocID="{06BDE978-A873-404B-8931-D12CDEF4A543}" presName="composite" presStyleCnt="0"/>
      <dgm:spPr/>
    </dgm:pt>
    <dgm:pt modelId="{6C08A526-BB44-48A5-AADA-12A9945EB2B7}" type="pres">
      <dgm:prSet presAssocID="{06BDE978-A873-404B-8931-D12CDEF4A543}" presName="parTx" presStyleLbl="alignNode1" presStyleIdx="2" presStyleCnt="3">
        <dgm:presLayoutVars>
          <dgm:chMax val="0"/>
          <dgm:chPref val="0"/>
          <dgm:bulletEnabled val="1"/>
        </dgm:presLayoutVars>
      </dgm:prSet>
      <dgm:spPr/>
      <dgm:t>
        <a:bodyPr/>
        <a:lstStyle/>
        <a:p>
          <a:endParaRPr lang="el-GR"/>
        </a:p>
      </dgm:t>
    </dgm:pt>
    <dgm:pt modelId="{F28236AF-884C-4544-A1F7-E954595E0B04}" type="pres">
      <dgm:prSet presAssocID="{06BDE978-A873-404B-8931-D12CDEF4A543}" presName="desTx" presStyleLbl="alignAccFollowNode1" presStyleIdx="2" presStyleCnt="3">
        <dgm:presLayoutVars>
          <dgm:bulletEnabled val="1"/>
        </dgm:presLayoutVars>
      </dgm:prSet>
      <dgm:spPr/>
      <dgm:t>
        <a:bodyPr/>
        <a:lstStyle/>
        <a:p>
          <a:endParaRPr lang="el-GR"/>
        </a:p>
      </dgm:t>
    </dgm:pt>
  </dgm:ptLst>
  <dgm:cxnLst>
    <dgm:cxn modelId="{269FC18D-5F5C-45CD-BBDB-2F5935B9DE01}" type="presOf" srcId="{54A15FFA-9C01-4923-ACAF-D155B1B5E269}" destId="{30EE01C4-1B2C-46BA-8CC0-10B895B428A8}" srcOrd="0" destOrd="1" presId="urn:microsoft.com/office/officeart/2005/8/layout/hList1"/>
    <dgm:cxn modelId="{6DE5A16B-F5A8-47BC-AB5B-4EC0AEB4651E}" type="presOf" srcId="{B56F6B67-367B-4C79-BECE-F4AF5033EF95}" destId="{A08D7043-DF19-438E-B184-AFD08D3327EE}" srcOrd="0" destOrd="0" presId="urn:microsoft.com/office/officeart/2005/8/layout/hList1"/>
    <dgm:cxn modelId="{31B07103-4620-4CD2-B4F4-A1D1130E31E6}" srcId="{06BDE978-A873-404B-8931-D12CDEF4A543}" destId="{9FA161B4-1A74-414D-A802-C27C6D59DB65}" srcOrd="0" destOrd="0" parTransId="{5AE81CB0-AAA0-499A-8BD6-961B319E07C1}" sibTransId="{DF5EF67F-8778-447E-864F-D03CC4EB2297}"/>
    <dgm:cxn modelId="{42BE638E-BE9C-47A4-A91D-84BEC2C27499}" srcId="{4504C984-03CA-4BF4-A487-4C1C1D89EE1F}" destId="{CCA56F2D-A815-485F-B051-BEDF51FF062A}" srcOrd="0" destOrd="0" parTransId="{F4480B01-B8C7-4F97-A376-C48BF64B6C22}" sibTransId="{DEFD7498-F6D0-4690-A58D-F9534EBE0EA0}"/>
    <dgm:cxn modelId="{28A32BEB-BF6C-415A-BA43-B9A650F7C664}" srcId="{CCA56F2D-A815-485F-B051-BEDF51FF062A}" destId="{854C6AFA-336D-4D81-B980-43B2018B7DC7}" srcOrd="0" destOrd="0" parTransId="{A9183FC7-EE32-4A73-8165-AB4648B5873E}" sibTransId="{BC0A3E98-BC18-4B36-905E-B78F5FCD27C1}"/>
    <dgm:cxn modelId="{8260BEE7-5676-4733-8DF8-CEE3A40AE608}" type="presOf" srcId="{CCA56F2D-A815-485F-B051-BEDF51FF062A}" destId="{2B1286EB-A6EC-437B-9CB1-609029BDF8D8}" srcOrd="0" destOrd="0" presId="urn:microsoft.com/office/officeart/2005/8/layout/hList1"/>
    <dgm:cxn modelId="{D54D4C8E-2DD3-4495-8176-7D15D6CFE704}" srcId="{4504C984-03CA-4BF4-A487-4C1C1D89EE1F}" destId="{B56F6B67-367B-4C79-BECE-F4AF5033EF95}" srcOrd="1" destOrd="0" parTransId="{23BAF334-D290-4AE1-AC2D-FC62A51C0A44}" sibTransId="{BB28C6A5-3878-4137-848B-3E65501AD005}"/>
    <dgm:cxn modelId="{9E5B6EEA-4515-42B2-AA9B-816982A43623}" type="presOf" srcId="{59FA515A-8666-4F31-A493-43A87D5DB41E}" destId="{8B0F0118-AA47-458F-B48E-AC2F9B6AA1D5}" srcOrd="0" destOrd="0" presId="urn:microsoft.com/office/officeart/2005/8/layout/hList1"/>
    <dgm:cxn modelId="{5A12F700-14C4-4626-8B05-5B7870236E34}" srcId="{B56F6B67-367B-4C79-BECE-F4AF5033EF95}" destId="{59FA515A-8666-4F31-A493-43A87D5DB41E}" srcOrd="0" destOrd="0" parTransId="{9263EF4C-8E0F-4B7E-B601-9B3E0A05CA03}" sibTransId="{97250E9E-0A8D-4D66-9750-07F5CE46DB55}"/>
    <dgm:cxn modelId="{16BF7203-BEAD-4EA9-9279-251E57195E68}" srcId="{4504C984-03CA-4BF4-A487-4C1C1D89EE1F}" destId="{06BDE978-A873-404B-8931-D12CDEF4A543}" srcOrd="2" destOrd="0" parTransId="{A7863B4B-47EB-4823-A510-B0E3FA42C2B1}" sibTransId="{DF09F726-FC66-4967-AD5B-2837B7BA816A}"/>
    <dgm:cxn modelId="{3A95006A-F557-4916-B006-05F697EC2C67}" type="presOf" srcId="{1477E46A-9568-47CA-90EE-E41F2DDE5D8C}" destId="{F28236AF-884C-4544-A1F7-E954595E0B04}" srcOrd="0" destOrd="1" presId="urn:microsoft.com/office/officeart/2005/8/layout/hList1"/>
    <dgm:cxn modelId="{E66F7570-01A8-4DAE-B946-FAF5EB75C9D5}" type="presOf" srcId="{B463DE05-CA23-4604-8A15-8B3AB16BD853}" destId="{8B0F0118-AA47-458F-B48E-AC2F9B6AA1D5}" srcOrd="0" destOrd="1" presId="urn:microsoft.com/office/officeart/2005/8/layout/hList1"/>
    <dgm:cxn modelId="{1FA15B4A-84DB-424C-AD84-BE097D3AC316}" srcId="{CCA56F2D-A815-485F-B051-BEDF51FF062A}" destId="{54A15FFA-9C01-4923-ACAF-D155B1B5E269}" srcOrd="1" destOrd="0" parTransId="{4ABD9F16-F6BF-4C96-ACF5-791CEFEDD30C}" sibTransId="{5D5D2B58-8DB0-408D-8DCD-35974782EC5C}"/>
    <dgm:cxn modelId="{30F451A1-D355-4684-AD1B-3EC6A219B5BF}" type="presOf" srcId="{854C6AFA-336D-4D81-B980-43B2018B7DC7}" destId="{30EE01C4-1B2C-46BA-8CC0-10B895B428A8}" srcOrd="0" destOrd="0" presId="urn:microsoft.com/office/officeart/2005/8/layout/hList1"/>
    <dgm:cxn modelId="{DDB65F92-E0E1-42D2-BCB7-1721656F0974}" type="presOf" srcId="{4504C984-03CA-4BF4-A487-4C1C1D89EE1F}" destId="{44563B08-56F1-43C9-865D-43B4577A6F25}" srcOrd="0" destOrd="0" presId="urn:microsoft.com/office/officeart/2005/8/layout/hList1"/>
    <dgm:cxn modelId="{715B70F0-2555-435B-9304-DC06BA5567B5}" type="presOf" srcId="{9FA161B4-1A74-414D-A802-C27C6D59DB65}" destId="{F28236AF-884C-4544-A1F7-E954595E0B04}" srcOrd="0" destOrd="0" presId="urn:microsoft.com/office/officeart/2005/8/layout/hList1"/>
    <dgm:cxn modelId="{35BE4A6A-5C11-41FE-A777-5E954FB9E529}" srcId="{B56F6B67-367B-4C79-BECE-F4AF5033EF95}" destId="{B463DE05-CA23-4604-8A15-8B3AB16BD853}" srcOrd="1" destOrd="0" parTransId="{2F21BE33-63A5-44EF-B684-088DDE40E47B}" sibTransId="{55995BD4-6238-4E00-A36E-2DA584E2EC7F}"/>
    <dgm:cxn modelId="{1E294FBB-77DE-485D-B116-3CE603CB2764}" type="presOf" srcId="{06BDE978-A873-404B-8931-D12CDEF4A543}" destId="{6C08A526-BB44-48A5-AADA-12A9945EB2B7}" srcOrd="0" destOrd="0" presId="urn:microsoft.com/office/officeart/2005/8/layout/hList1"/>
    <dgm:cxn modelId="{7CABCC9B-3CB9-488E-A632-E8D7292F638A}" srcId="{06BDE978-A873-404B-8931-D12CDEF4A543}" destId="{1477E46A-9568-47CA-90EE-E41F2DDE5D8C}" srcOrd="1" destOrd="0" parTransId="{F3D4737F-C27E-4108-881F-17DEDB901B1B}" sibTransId="{96889BF1-128C-45FA-8A7D-09C781C27D22}"/>
    <dgm:cxn modelId="{32E95B69-F6EE-464A-8B40-89BC3654AA3A}" type="presParOf" srcId="{44563B08-56F1-43C9-865D-43B4577A6F25}" destId="{CF9D81E7-2DFA-4B73-836F-E45E86883601}" srcOrd="0" destOrd="0" presId="urn:microsoft.com/office/officeart/2005/8/layout/hList1"/>
    <dgm:cxn modelId="{ABE4C09F-4AB1-4FCE-B319-674971EFD30D}" type="presParOf" srcId="{CF9D81E7-2DFA-4B73-836F-E45E86883601}" destId="{2B1286EB-A6EC-437B-9CB1-609029BDF8D8}" srcOrd="0" destOrd="0" presId="urn:microsoft.com/office/officeart/2005/8/layout/hList1"/>
    <dgm:cxn modelId="{2F09D297-3009-4A8F-AF58-7C1FA5D58FDA}" type="presParOf" srcId="{CF9D81E7-2DFA-4B73-836F-E45E86883601}" destId="{30EE01C4-1B2C-46BA-8CC0-10B895B428A8}" srcOrd="1" destOrd="0" presId="urn:microsoft.com/office/officeart/2005/8/layout/hList1"/>
    <dgm:cxn modelId="{BA47C18E-011A-407B-B4D1-2B00C4ABA1A3}" type="presParOf" srcId="{44563B08-56F1-43C9-865D-43B4577A6F25}" destId="{6E204285-2693-4245-9B08-651A99DF16E1}" srcOrd="1" destOrd="0" presId="urn:microsoft.com/office/officeart/2005/8/layout/hList1"/>
    <dgm:cxn modelId="{935FCFC0-4836-4646-B5E3-2A257A1ABB98}" type="presParOf" srcId="{44563B08-56F1-43C9-865D-43B4577A6F25}" destId="{97367675-C1FC-472F-8607-342D55B910E2}" srcOrd="2" destOrd="0" presId="urn:microsoft.com/office/officeart/2005/8/layout/hList1"/>
    <dgm:cxn modelId="{6E3F7BB3-C301-4DA7-B03A-DA1D053731BF}" type="presParOf" srcId="{97367675-C1FC-472F-8607-342D55B910E2}" destId="{A08D7043-DF19-438E-B184-AFD08D3327EE}" srcOrd="0" destOrd="0" presId="urn:microsoft.com/office/officeart/2005/8/layout/hList1"/>
    <dgm:cxn modelId="{818ADACB-6C71-4C82-A956-58A81615BC12}" type="presParOf" srcId="{97367675-C1FC-472F-8607-342D55B910E2}" destId="{8B0F0118-AA47-458F-B48E-AC2F9B6AA1D5}" srcOrd="1" destOrd="0" presId="urn:microsoft.com/office/officeart/2005/8/layout/hList1"/>
    <dgm:cxn modelId="{069198EC-92E1-4C0F-AB6E-B56A7A1722E7}" type="presParOf" srcId="{44563B08-56F1-43C9-865D-43B4577A6F25}" destId="{A48C4FFF-F119-44A9-8A83-F648AB2A5E54}" srcOrd="3" destOrd="0" presId="urn:microsoft.com/office/officeart/2005/8/layout/hList1"/>
    <dgm:cxn modelId="{DD2EC762-61A5-4979-B669-29B291BB0F28}" type="presParOf" srcId="{44563B08-56F1-43C9-865D-43B4577A6F25}" destId="{83D0E81E-53BE-44D3-8084-A00668962153}" srcOrd="4" destOrd="0" presId="urn:microsoft.com/office/officeart/2005/8/layout/hList1"/>
    <dgm:cxn modelId="{81E76820-F9A5-42C7-9C70-E73382CADF76}" type="presParOf" srcId="{83D0E81E-53BE-44D3-8084-A00668962153}" destId="{6C08A526-BB44-48A5-AADA-12A9945EB2B7}" srcOrd="0" destOrd="0" presId="urn:microsoft.com/office/officeart/2005/8/layout/hList1"/>
    <dgm:cxn modelId="{DBD1F035-8D3F-49C1-88A3-E957253D64E1}" type="presParOf" srcId="{83D0E81E-53BE-44D3-8084-A00668962153}" destId="{F28236AF-884C-4544-A1F7-E954595E0B04}"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9019C34-09AD-4841-8313-166C82AF623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289677A3-1017-4810-A407-A5DE4A6A264A}">
      <dgm:prSet phldrT="[Κείμενο]" custT="1"/>
      <dgm:spPr/>
      <dgm:t>
        <a:bodyPr/>
        <a:lstStyle/>
        <a:p>
          <a:r>
            <a:rPr lang="el-GR" sz="900" dirty="0" smtClean="0"/>
            <a:t>ΕΧΕΜΥΘΕΙΑ-ΕΜΠΙΣΤΕΥΤΙΚΟΤΗΤΑ-ΑΠΟΡΡΗΤΟ</a:t>
          </a:r>
          <a:endParaRPr lang="el-GR" sz="900" dirty="0"/>
        </a:p>
      </dgm:t>
    </dgm:pt>
    <dgm:pt modelId="{B2FAF31C-A956-465B-89F3-357B40342513}" type="parTrans" cxnId="{F3905CA6-C4A7-4A29-88C7-E0B3900B5BC3}">
      <dgm:prSet/>
      <dgm:spPr/>
      <dgm:t>
        <a:bodyPr/>
        <a:lstStyle/>
        <a:p>
          <a:endParaRPr lang="el-GR"/>
        </a:p>
      </dgm:t>
    </dgm:pt>
    <dgm:pt modelId="{125A6410-0B70-4A7E-BDC2-A989DB152E2E}" type="sibTrans" cxnId="{F3905CA6-C4A7-4A29-88C7-E0B3900B5BC3}">
      <dgm:prSet/>
      <dgm:spPr/>
      <dgm:t>
        <a:bodyPr/>
        <a:lstStyle/>
        <a:p>
          <a:endParaRPr lang="el-GR"/>
        </a:p>
      </dgm:t>
    </dgm:pt>
    <dgm:pt modelId="{33AA2441-95C1-4C87-A79B-6D479B38337F}">
      <dgm:prSet phldrT="[Κείμενο]" custT="1"/>
      <dgm:spPr/>
      <dgm:t>
        <a:bodyPr/>
        <a:lstStyle/>
        <a:p>
          <a:r>
            <a:rPr lang="el-GR" sz="900" b="1" dirty="0" smtClean="0"/>
            <a:t>Ο δημόσιος υπάλληλος δεν χρησιμοποιεί πληροφορίες για θέματα που χαρακτηρίζονται από τις κείμενες διατάξεις ως απόρρητα.</a:t>
          </a:r>
          <a:endParaRPr lang="el-GR" sz="900" b="1" dirty="0"/>
        </a:p>
      </dgm:t>
    </dgm:pt>
    <dgm:pt modelId="{FB45427C-BBF3-4DBE-AA40-FFC395EC734B}" type="parTrans" cxnId="{7FACA13C-626A-4701-A9B9-21251B709E63}">
      <dgm:prSet/>
      <dgm:spPr/>
      <dgm:t>
        <a:bodyPr/>
        <a:lstStyle/>
        <a:p>
          <a:endParaRPr lang="el-GR"/>
        </a:p>
      </dgm:t>
    </dgm:pt>
    <dgm:pt modelId="{61F652F2-3720-4B41-9F03-FD36DC410656}" type="sibTrans" cxnId="{7FACA13C-626A-4701-A9B9-21251B709E63}">
      <dgm:prSet/>
      <dgm:spPr/>
      <dgm:t>
        <a:bodyPr/>
        <a:lstStyle/>
        <a:p>
          <a:endParaRPr lang="el-GR"/>
        </a:p>
      </dgm:t>
    </dgm:pt>
    <dgm:pt modelId="{EA70FD32-8B52-4F29-A720-31A502B636AB}">
      <dgm:prSet phldrT="[Κείμενο]" custT="1"/>
      <dgm:spPr/>
      <dgm:t>
        <a:bodyPr/>
        <a:lstStyle/>
        <a:p>
          <a:r>
            <a:rPr lang="el-GR" sz="900" b="1" dirty="0" smtClean="0"/>
            <a:t>Παρέχει υπηρεσίες ηλεκτρονικής διακυβέρνησης με σεβασμό του δικαιώματος προστασίας δεδομένων προσωπικού χαρακτήρα και της </a:t>
          </a:r>
          <a:r>
            <a:rPr lang="el-GR" sz="900" b="1" dirty="0" err="1" smtClean="0"/>
            <a:t>ιδιωτικότητας</a:t>
          </a:r>
          <a:r>
            <a:rPr lang="el-GR" sz="900" b="1" dirty="0" smtClean="0"/>
            <a:t> των φυσικών προσώπων.</a:t>
          </a:r>
          <a:endParaRPr lang="el-GR" sz="900" b="1" dirty="0"/>
        </a:p>
      </dgm:t>
    </dgm:pt>
    <dgm:pt modelId="{B45C63CA-10E8-4D2D-8A85-DB203A08319D}" type="parTrans" cxnId="{2CA9ECEE-3801-4DD7-A2F2-2E57142F5B0F}">
      <dgm:prSet/>
      <dgm:spPr/>
      <dgm:t>
        <a:bodyPr/>
        <a:lstStyle/>
        <a:p>
          <a:endParaRPr lang="el-GR"/>
        </a:p>
      </dgm:t>
    </dgm:pt>
    <dgm:pt modelId="{4E997B01-8AEB-4202-8CC1-B88C953605A0}" type="sibTrans" cxnId="{2CA9ECEE-3801-4DD7-A2F2-2E57142F5B0F}">
      <dgm:prSet/>
      <dgm:spPr/>
      <dgm:t>
        <a:bodyPr/>
        <a:lstStyle/>
        <a:p>
          <a:endParaRPr lang="el-GR"/>
        </a:p>
      </dgm:t>
    </dgm:pt>
    <dgm:pt modelId="{89A1444D-7F1B-427D-A783-14D2FE64033B}">
      <dgm:prSet phldrT="[Κείμενο]" custT="1"/>
      <dgm:spPr/>
      <dgm:t>
        <a:bodyPr/>
        <a:lstStyle/>
        <a:p>
          <a:r>
            <a:rPr lang="el-GR" sz="900" dirty="0" smtClean="0"/>
            <a:t>ΠΡΟΣΒΑΣΗ ΣΕ ΕΓΓΡΑΦΑ-ΔΗΜΟΣΙΟΠΟΙΗΣΗ ΣΤΟΙΧΕΙΩΝ</a:t>
          </a:r>
          <a:endParaRPr lang="el-GR" sz="900" dirty="0"/>
        </a:p>
      </dgm:t>
    </dgm:pt>
    <dgm:pt modelId="{2A269369-FBA1-431E-B980-B68B9F547D02}" type="parTrans" cxnId="{78365818-9635-4D42-998F-D593B9096039}">
      <dgm:prSet/>
      <dgm:spPr/>
      <dgm:t>
        <a:bodyPr/>
        <a:lstStyle/>
        <a:p>
          <a:endParaRPr lang="el-GR"/>
        </a:p>
      </dgm:t>
    </dgm:pt>
    <dgm:pt modelId="{D8CB11EE-6FB6-4991-BD6B-3CB9BBAFF8B2}" type="sibTrans" cxnId="{78365818-9635-4D42-998F-D593B9096039}">
      <dgm:prSet/>
      <dgm:spPr/>
      <dgm:t>
        <a:bodyPr/>
        <a:lstStyle/>
        <a:p>
          <a:endParaRPr lang="el-GR"/>
        </a:p>
      </dgm:t>
    </dgm:pt>
    <dgm:pt modelId="{81B896BA-CEE7-4056-8068-A650FBD08BA2}">
      <dgm:prSet phldrT="[Κείμενο]" custT="1"/>
      <dgm:spPr/>
      <dgm:t>
        <a:bodyPr/>
        <a:lstStyle/>
        <a:p>
          <a:r>
            <a:rPr lang="el-GR" sz="900" b="1" dirty="0" smtClean="0"/>
            <a:t>Ο υπάλληλος διευκολύνει τη πρόσβαση των πολιτών στα διοικητικά έγγραφα (ηλεκτρονικά ή μη), που φυλάσσονται στις δημόσιες υπηρεσίες και αφορούν εκκρεμή ή διεκπεραιωμένη υπόθεσή του.</a:t>
          </a:r>
          <a:endParaRPr lang="el-GR" sz="900" b="1" dirty="0"/>
        </a:p>
      </dgm:t>
    </dgm:pt>
    <dgm:pt modelId="{8A4D3E9B-0B45-4C24-9ACC-A8D826CF7469}" type="parTrans" cxnId="{C483A1AD-4040-4479-A365-E3428EF899BB}">
      <dgm:prSet/>
      <dgm:spPr/>
      <dgm:t>
        <a:bodyPr/>
        <a:lstStyle/>
        <a:p>
          <a:endParaRPr lang="el-GR"/>
        </a:p>
      </dgm:t>
    </dgm:pt>
    <dgm:pt modelId="{41B2674E-C81D-4C82-AC38-523E960906B6}" type="sibTrans" cxnId="{C483A1AD-4040-4479-A365-E3428EF899BB}">
      <dgm:prSet/>
      <dgm:spPr/>
      <dgm:t>
        <a:bodyPr/>
        <a:lstStyle/>
        <a:p>
          <a:endParaRPr lang="el-GR"/>
        </a:p>
      </dgm:t>
    </dgm:pt>
    <dgm:pt modelId="{94E049A6-6C46-46BD-9249-F2CFE0FA7EBD}">
      <dgm:prSet phldrT="[Κείμενο]"/>
      <dgm:spPr/>
      <dgm:t>
        <a:bodyPr/>
        <a:lstStyle/>
        <a:p>
          <a:r>
            <a:rPr lang="el-GR" dirty="0" smtClean="0"/>
            <a:t>ΔΙΑΦΑΝΕΙΑ ΤΗΣ ΥΠΗΡΕΣΙΑΚΗΣ ΔΡΑΣΗΣ</a:t>
          </a:r>
          <a:endParaRPr lang="el-GR" dirty="0"/>
        </a:p>
      </dgm:t>
    </dgm:pt>
    <dgm:pt modelId="{3E0D47EE-2073-4F34-90E9-FB4A430DCE2A}" type="parTrans" cxnId="{0E6C004E-CDFB-41EA-BAF1-EAAA9E0F1137}">
      <dgm:prSet/>
      <dgm:spPr/>
      <dgm:t>
        <a:bodyPr/>
        <a:lstStyle/>
        <a:p>
          <a:endParaRPr lang="el-GR"/>
        </a:p>
      </dgm:t>
    </dgm:pt>
    <dgm:pt modelId="{17DDE014-EA1B-4039-8A52-1F9520AF8EB6}" type="sibTrans" cxnId="{0E6C004E-CDFB-41EA-BAF1-EAAA9E0F1137}">
      <dgm:prSet/>
      <dgm:spPr/>
      <dgm:t>
        <a:bodyPr/>
        <a:lstStyle/>
        <a:p>
          <a:endParaRPr lang="el-GR"/>
        </a:p>
      </dgm:t>
    </dgm:pt>
    <dgm:pt modelId="{9A1643BA-EF62-45DC-9966-AA86003D633C}">
      <dgm:prSet phldrT="[Κείμενο]"/>
      <dgm:spPr/>
      <dgm:t>
        <a:bodyPr/>
        <a:lstStyle/>
        <a:p>
          <a:endParaRPr lang="el-GR" sz="800" b="1" dirty="0"/>
        </a:p>
      </dgm:t>
    </dgm:pt>
    <dgm:pt modelId="{150E86D3-B17B-4DB0-87D8-0E3DF17DE847}" type="parTrans" cxnId="{997B3FBB-BD67-4F25-B86F-7DECB7641D63}">
      <dgm:prSet/>
      <dgm:spPr/>
      <dgm:t>
        <a:bodyPr/>
        <a:lstStyle/>
        <a:p>
          <a:endParaRPr lang="el-GR"/>
        </a:p>
      </dgm:t>
    </dgm:pt>
    <dgm:pt modelId="{E4D1F0C3-7D71-44E9-8143-68103313D4DD}" type="sibTrans" cxnId="{997B3FBB-BD67-4F25-B86F-7DECB7641D63}">
      <dgm:prSet/>
      <dgm:spPr/>
      <dgm:t>
        <a:bodyPr/>
        <a:lstStyle/>
        <a:p>
          <a:endParaRPr lang="el-GR"/>
        </a:p>
      </dgm:t>
    </dgm:pt>
    <dgm:pt modelId="{F8FCEDC8-FAB0-4458-995E-4AB0628B0989}">
      <dgm:prSet phldrT="[Κείμενο]" custT="1"/>
      <dgm:spPr/>
      <dgm:t>
        <a:bodyPr/>
        <a:lstStyle/>
        <a:p>
          <a:r>
            <a:rPr lang="el-GR" sz="900" b="1" dirty="0" smtClean="0"/>
            <a:t>Οι υπηρεσίες και κατ’ επέκταση οι υπάλληλοι έχουν υποχρέωση ανάρτησης των νόμων, των κανονιστικών πράξεων και εν γένει πράξεων των κυβερνητικών και διοικητικών οργάνων στο Διαδίκτυο, με την επιφύλαξη των κανόνων για την προστασία του ατόμου από την επεξεργασία δεδομένων ευαίσθητου προσωπικού χαρακτήρα και απορρήτων</a:t>
          </a:r>
          <a:endParaRPr lang="el-GR" sz="900" b="1" dirty="0"/>
        </a:p>
      </dgm:t>
    </dgm:pt>
    <dgm:pt modelId="{53F22B48-01D3-45C1-8FE0-9D0C49D47E5A}" type="parTrans" cxnId="{AC92E4B2-9EFE-466E-8E9C-0CB185C0A7CC}">
      <dgm:prSet/>
      <dgm:spPr/>
      <dgm:t>
        <a:bodyPr/>
        <a:lstStyle/>
        <a:p>
          <a:endParaRPr lang="el-GR"/>
        </a:p>
      </dgm:t>
    </dgm:pt>
    <dgm:pt modelId="{986E2776-9F12-4003-8C37-AC4403C4CC84}" type="sibTrans" cxnId="{AC92E4B2-9EFE-466E-8E9C-0CB185C0A7CC}">
      <dgm:prSet/>
      <dgm:spPr/>
      <dgm:t>
        <a:bodyPr/>
        <a:lstStyle/>
        <a:p>
          <a:endParaRPr lang="el-GR"/>
        </a:p>
      </dgm:t>
    </dgm:pt>
    <dgm:pt modelId="{4844B08C-AB54-4E4A-A783-6B8A200E078E}" type="pres">
      <dgm:prSet presAssocID="{49019C34-09AD-4841-8313-166C82AF623D}" presName="Name0" presStyleCnt="0">
        <dgm:presLayoutVars>
          <dgm:dir/>
          <dgm:animLvl val="lvl"/>
          <dgm:resizeHandles val="exact"/>
        </dgm:presLayoutVars>
      </dgm:prSet>
      <dgm:spPr/>
      <dgm:t>
        <a:bodyPr/>
        <a:lstStyle/>
        <a:p>
          <a:endParaRPr lang="el-GR"/>
        </a:p>
      </dgm:t>
    </dgm:pt>
    <dgm:pt modelId="{E8DEC52D-0083-4784-AD4E-6E3708480594}" type="pres">
      <dgm:prSet presAssocID="{289677A3-1017-4810-A407-A5DE4A6A264A}" presName="composite" presStyleCnt="0"/>
      <dgm:spPr/>
    </dgm:pt>
    <dgm:pt modelId="{B3C4A801-42DD-4CB1-8A81-64675EAA5796}" type="pres">
      <dgm:prSet presAssocID="{289677A3-1017-4810-A407-A5DE4A6A264A}" presName="parTx" presStyleLbl="alignNode1" presStyleIdx="0" presStyleCnt="3">
        <dgm:presLayoutVars>
          <dgm:chMax val="0"/>
          <dgm:chPref val="0"/>
          <dgm:bulletEnabled val="1"/>
        </dgm:presLayoutVars>
      </dgm:prSet>
      <dgm:spPr/>
      <dgm:t>
        <a:bodyPr/>
        <a:lstStyle/>
        <a:p>
          <a:endParaRPr lang="el-GR"/>
        </a:p>
      </dgm:t>
    </dgm:pt>
    <dgm:pt modelId="{CDC8AEBC-91DB-44D4-AC41-8F7E3B703CB1}" type="pres">
      <dgm:prSet presAssocID="{289677A3-1017-4810-A407-A5DE4A6A264A}" presName="desTx" presStyleLbl="alignAccFollowNode1" presStyleIdx="0" presStyleCnt="3">
        <dgm:presLayoutVars>
          <dgm:bulletEnabled val="1"/>
        </dgm:presLayoutVars>
      </dgm:prSet>
      <dgm:spPr/>
      <dgm:t>
        <a:bodyPr/>
        <a:lstStyle/>
        <a:p>
          <a:endParaRPr lang="el-GR"/>
        </a:p>
      </dgm:t>
    </dgm:pt>
    <dgm:pt modelId="{ED72DBAA-D333-47E4-B8BA-C2701509A6A6}" type="pres">
      <dgm:prSet presAssocID="{125A6410-0B70-4A7E-BDC2-A989DB152E2E}" presName="space" presStyleCnt="0"/>
      <dgm:spPr/>
    </dgm:pt>
    <dgm:pt modelId="{920BE7EC-2AD0-4720-A737-516DF80A14E8}" type="pres">
      <dgm:prSet presAssocID="{89A1444D-7F1B-427D-A783-14D2FE64033B}" presName="composite" presStyleCnt="0"/>
      <dgm:spPr/>
    </dgm:pt>
    <dgm:pt modelId="{D62B6DD4-6003-4FDE-A957-42841FF5597A}" type="pres">
      <dgm:prSet presAssocID="{89A1444D-7F1B-427D-A783-14D2FE64033B}" presName="parTx" presStyleLbl="alignNode1" presStyleIdx="1" presStyleCnt="3" custScaleY="134472">
        <dgm:presLayoutVars>
          <dgm:chMax val="0"/>
          <dgm:chPref val="0"/>
          <dgm:bulletEnabled val="1"/>
        </dgm:presLayoutVars>
      </dgm:prSet>
      <dgm:spPr/>
      <dgm:t>
        <a:bodyPr/>
        <a:lstStyle/>
        <a:p>
          <a:endParaRPr lang="el-GR"/>
        </a:p>
      </dgm:t>
    </dgm:pt>
    <dgm:pt modelId="{CB8A97F0-0D6F-41AE-808C-742E0A6F23E1}" type="pres">
      <dgm:prSet presAssocID="{89A1444D-7F1B-427D-A783-14D2FE64033B}" presName="desTx" presStyleLbl="alignAccFollowNode1" presStyleIdx="1" presStyleCnt="3" custScaleY="94023">
        <dgm:presLayoutVars>
          <dgm:bulletEnabled val="1"/>
        </dgm:presLayoutVars>
      </dgm:prSet>
      <dgm:spPr/>
      <dgm:t>
        <a:bodyPr/>
        <a:lstStyle/>
        <a:p>
          <a:endParaRPr lang="el-GR"/>
        </a:p>
      </dgm:t>
    </dgm:pt>
    <dgm:pt modelId="{F0964A34-3023-4DF6-9B70-DC7AB3DBFFFB}" type="pres">
      <dgm:prSet presAssocID="{D8CB11EE-6FB6-4991-BD6B-3CB9BBAFF8B2}" presName="space" presStyleCnt="0"/>
      <dgm:spPr/>
    </dgm:pt>
    <dgm:pt modelId="{9CAF0862-0E94-44FA-B8BC-0F9020672FCF}" type="pres">
      <dgm:prSet presAssocID="{94E049A6-6C46-46BD-9249-F2CFE0FA7EBD}" presName="composite" presStyleCnt="0"/>
      <dgm:spPr/>
    </dgm:pt>
    <dgm:pt modelId="{6B222BA6-A501-4DC2-BA47-833AA9E8730E}" type="pres">
      <dgm:prSet presAssocID="{94E049A6-6C46-46BD-9249-F2CFE0FA7EBD}" presName="parTx" presStyleLbl="alignNode1" presStyleIdx="2" presStyleCnt="3">
        <dgm:presLayoutVars>
          <dgm:chMax val="0"/>
          <dgm:chPref val="0"/>
          <dgm:bulletEnabled val="1"/>
        </dgm:presLayoutVars>
      </dgm:prSet>
      <dgm:spPr/>
      <dgm:t>
        <a:bodyPr/>
        <a:lstStyle/>
        <a:p>
          <a:endParaRPr lang="el-GR"/>
        </a:p>
      </dgm:t>
    </dgm:pt>
    <dgm:pt modelId="{B71B4EF6-4267-46EE-915E-43518642F6A5}" type="pres">
      <dgm:prSet presAssocID="{94E049A6-6C46-46BD-9249-F2CFE0FA7EBD}" presName="desTx" presStyleLbl="alignAccFollowNode1" presStyleIdx="2" presStyleCnt="3">
        <dgm:presLayoutVars>
          <dgm:bulletEnabled val="1"/>
        </dgm:presLayoutVars>
      </dgm:prSet>
      <dgm:spPr/>
      <dgm:t>
        <a:bodyPr/>
        <a:lstStyle/>
        <a:p>
          <a:endParaRPr lang="el-GR"/>
        </a:p>
      </dgm:t>
    </dgm:pt>
  </dgm:ptLst>
  <dgm:cxnLst>
    <dgm:cxn modelId="{2CA9ECEE-3801-4DD7-A2F2-2E57142F5B0F}" srcId="{289677A3-1017-4810-A407-A5DE4A6A264A}" destId="{EA70FD32-8B52-4F29-A720-31A502B636AB}" srcOrd="1" destOrd="0" parTransId="{B45C63CA-10E8-4D2D-8A85-DB203A08319D}" sibTransId="{4E997B01-8AEB-4202-8CC1-B88C953605A0}"/>
    <dgm:cxn modelId="{AC92E4B2-9EFE-466E-8E9C-0CB185C0A7CC}" srcId="{94E049A6-6C46-46BD-9249-F2CFE0FA7EBD}" destId="{F8FCEDC8-FAB0-4458-995E-4AB0628B0989}" srcOrd="1" destOrd="0" parTransId="{53F22B48-01D3-45C1-8FE0-9D0C49D47E5A}" sibTransId="{986E2776-9F12-4003-8C37-AC4403C4CC84}"/>
    <dgm:cxn modelId="{B93470A9-ACFD-4E3F-A613-6D91D2693C3B}" type="presOf" srcId="{F8FCEDC8-FAB0-4458-995E-4AB0628B0989}" destId="{B71B4EF6-4267-46EE-915E-43518642F6A5}" srcOrd="0" destOrd="1" presId="urn:microsoft.com/office/officeart/2005/8/layout/hList1"/>
    <dgm:cxn modelId="{78365818-9635-4D42-998F-D593B9096039}" srcId="{49019C34-09AD-4841-8313-166C82AF623D}" destId="{89A1444D-7F1B-427D-A783-14D2FE64033B}" srcOrd="1" destOrd="0" parTransId="{2A269369-FBA1-431E-B980-B68B9F547D02}" sibTransId="{D8CB11EE-6FB6-4991-BD6B-3CB9BBAFF8B2}"/>
    <dgm:cxn modelId="{C483A1AD-4040-4479-A365-E3428EF899BB}" srcId="{89A1444D-7F1B-427D-A783-14D2FE64033B}" destId="{81B896BA-CEE7-4056-8068-A650FBD08BA2}" srcOrd="0" destOrd="0" parTransId="{8A4D3E9B-0B45-4C24-9ACC-A8D826CF7469}" sibTransId="{41B2674E-C81D-4C82-AC38-523E960906B6}"/>
    <dgm:cxn modelId="{0E6C004E-CDFB-41EA-BAF1-EAAA9E0F1137}" srcId="{49019C34-09AD-4841-8313-166C82AF623D}" destId="{94E049A6-6C46-46BD-9249-F2CFE0FA7EBD}" srcOrd="2" destOrd="0" parTransId="{3E0D47EE-2073-4F34-90E9-FB4A430DCE2A}" sibTransId="{17DDE014-EA1B-4039-8A52-1F9520AF8EB6}"/>
    <dgm:cxn modelId="{7FACA13C-626A-4701-A9B9-21251B709E63}" srcId="{289677A3-1017-4810-A407-A5DE4A6A264A}" destId="{33AA2441-95C1-4C87-A79B-6D479B38337F}" srcOrd="0" destOrd="0" parTransId="{FB45427C-BBF3-4DBE-AA40-FFC395EC734B}" sibTransId="{61F652F2-3720-4B41-9F03-FD36DC410656}"/>
    <dgm:cxn modelId="{997B3FBB-BD67-4F25-B86F-7DECB7641D63}" srcId="{94E049A6-6C46-46BD-9249-F2CFE0FA7EBD}" destId="{9A1643BA-EF62-45DC-9966-AA86003D633C}" srcOrd="0" destOrd="0" parTransId="{150E86D3-B17B-4DB0-87D8-0E3DF17DE847}" sibTransId="{E4D1F0C3-7D71-44E9-8143-68103313D4DD}"/>
    <dgm:cxn modelId="{A77F41CB-A5F6-4E74-A4AA-32D616DFA991}" type="presOf" srcId="{49019C34-09AD-4841-8313-166C82AF623D}" destId="{4844B08C-AB54-4E4A-A783-6B8A200E078E}" srcOrd="0" destOrd="0" presId="urn:microsoft.com/office/officeart/2005/8/layout/hList1"/>
    <dgm:cxn modelId="{EE7A9236-5ED6-4A89-8D98-C6E7F3F7F442}" type="presOf" srcId="{289677A3-1017-4810-A407-A5DE4A6A264A}" destId="{B3C4A801-42DD-4CB1-8A81-64675EAA5796}" srcOrd="0" destOrd="0" presId="urn:microsoft.com/office/officeart/2005/8/layout/hList1"/>
    <dgm:cxn modelId="{9C53DC61-6193-4B56-9F1C-4CEBD194D690}" type="presOf" srcId="{33AA2441-95C1-4C87-A79B-6D479B38337F}" destId="{CDC8AEBC-91DB-44D4-AC41-8F7E3B703CB1}" srcOrd="0" destOrd="0" presId="urn:microsoft.com/office/officeart/2005/8/layout/hList1"/>
    <dgm:cxn modelId="{FC9B165F-C09E-4733-8C0B-9333F17E6A8C}" type="presOf" srcId="{9A1643BA-EF62-45DC-9966-AA86003D633C}" destId="{B71B4EF6-4267-46EE-915E-43518642F6A5}" srcOrd="0" destOrd="0" presId="urn:microsoft.com/office/officeart/2005/8/layout/hList1"/>
    <dgm:cxn modelId="{EF0B7E02-9D76-4287-84DA-D2354DE690A3}" type="presOf" srcId="{89A1444D-7F1B-427D-A783-14D2FE64033B}" destId="{D62B6DD4-6003-4FDE-A957-42841FF5597A}" srcOrd="0" destOrd="0" presId="urn:microsoft.com/office/officeart/2005/8/layout/hList1"/>
    <dgm:cxn modelId="{F3905CA6-C4A7-4A29-88C7-E0B3900B5BC3}" srcId="{49019C34-09AD-4841-8313-166C82AF623D}" destId="{289677A3-1017-4810-A407-A5DE4A6A264A}" srcOrd="0" destOrd="0" parTransId="{B2FAF31C-A956-465B-89F3-357B40342513}" sibTransId="{125A6410-0B70-4A7E-BDC2-A989DB152E2E}"/>
    <dgm:cxn modelId="{F867F5F9-BB74-414C-BA8C-486639C70CC1}" type="presOf" srcId="{81B896BA-CEE7-4056-8068-A650FBD08BA2}" destId="{CB8A97F0-0D6F-41AE-808C-742E0A6F23E1}" srcOrd="0" destOrd="0" presId="urn:microsoft.com/office/officeart/2005/8/layout/hList1"/>
    <dgm:cxn modelId="{588CCC20-FAF0-46AF-A03C-59D2A51E3EF6}" type="presOf" srcId="{94E049A6-6C46-46BD-9249-F2CFE0FA7EBD}" destId="{6B222BA6-A501-4DC2-BA47-833AA9E8730E}" srcOrd="0" destOrd="0" presId="urn:microsoft.com/office/officeart/2005/8/layout/hList1"/>
    <dgm:cxn modelId="{B131BA2B-2851-4450-9B45-FD9F5CF9D369}" type="presOf" srcId="{EA70FD32-8B52-4F29-A720-31A502B636AB}" destId="{CDC8AEBC-91DB-44D4-AC41-8F7E3B703CB1}" srcOrd="0" destOrd="1" presId="urn:microsoft.com/office/officeart/2005/8/layout/hList1"/>
    <dgm:cxn modelId="{0AAFCEC3-9971-4AF9-B8B2-0E9576279E37}" type="presParOf" srcId="{4844B08C-AB54-4E4A-A783-6B8A200E078E}" destId="{E8DEC52D-0083-4784-AD4E-6E3708480594}" srcOrd="0" destOrd="0" presId="urn:microsoft.com/office/officeart/2005/8/layout/hList1"/>
    <dgm:cxn modelId="{346ED8AA-E060-40C7-9F6D-55BF6D72596C}" type="presParOf" srcId="{E8DEC52D-0083-4784-AD4E-6E3708480594}" destId="{B3C4A801-42DD-4CB1-8A81-64675EAA5796}" srcOrd="0" destOrd="0" presId="urn:microsoft.com/office/officeart/2005/8/layout/hList1"/>
    <dgm:cxn modelId="{160F7C55-FFC6-4902-8698-A01D2C069949}" type="presParOf" srcId="{E8DEC52D-0083-4784-AD4E-6E3708480594}" destId="{CDC8AEBC-91DB-44D4-AC41-8F7E3B703CB1}" srcOrd="1" destOrd="0" presId="urn:microsoft.com/office/officeart/2005/8/layout/hList1"/>
    <dgm:cxn modelId="{5257B7EC-2BA1-4810-9DF9-56B9EA0EBD63}" type="presParOf" srcId="{4844B08C-AB54-4E4A-A783-6B8A200E078E}" destId="{ED72DBAA-D333-47E4-B8BA-C2701509A6A6}" srcOrd="1" destOrd="0" presId="urn:microsoft.com/office/officeart/2005/8/layout/hList1"/>
    <dgm:cxn modelId="{6AD42AFF-EC8C-4513-93A9-4387E4EF88D1}" type="presParOf" srcId="{4844B08C-AB54-4E4A-A783-6B8A200E078E}" destId="{920BE7EC-2AD0-4720-A737-516DF80A14E8}" srcOrd="2" destOrd="0" presId="urn:microsoft.com/office/officeart/2005/8/layout/hList1"/>
    <dgm:cxn modelId="{F7A0662A-A1E7-41E7-9A6C-B3A3D45E90A0}" type="presParOf" srcId="{920BE7EC-2AD0-4720-A737-516DF80A14E8}" destId="{D62B6DD4-6003-4FDE-A957-42841FF5597A}" srcOrd="0" destOrd="0" presId="urn:microsoft.com/office/officeart/2005/8/layout/hList1"/>
    <dgm:cxn modelId="{C6F713D0-DA7B-4C71-BAE6-90A216540FD2}" type="presParOf" srcId="{920BE7EC-2AD0-4720-A737-516DF80A14E8}" destId="{CB8A97F0-0D6F-41AE-808C-742E0A6F23E1}" srcOrd="1" destOrd="0" presId="urn:microsoft.com/office/officeart/2005/8/layout/hList1"/>
    <dgm:cxn modelId="{0B1B67C4-A85C-40A1-8FE1-49D2CE3E0D5F}" type="presParOf" srcId="{4844B08C-AB54-4E4A-A783-6B8A200E078E}" destId="{F0964A34-3023-4DF6-9B70-DC7AB3DBFFFB}" srcOrd="3" destOrd="0" presId="urn:microsoft.com/office/officeart/2005/8/layout/hList1"/>
    <dgm:cxn modelId="{B80ACBC9-6D7B-48B2-B9AD-ECB15453FFED}" type="presParOf" srcId="{4844B08C-AB54-4E4A-A783-6B8A200E078E}" destId="{9CAF0862-0E94-44FA-B8BC-0F9020672FCF}" srcOrd="4" destOrd="0" presId="urn:microsoft.com/office/officeart/2005/8/layout/hList1"/>
    <dgm:cxn modelId="{ECE2F306-43FD-4895-91EB-1E78A5CC73C2}" type="presParOf" srcId="{9CAF0862-0E94-44FA-B8BC-0F9020672FCF}" destId="{6B222BA6-A501-4DC2-BA47-833AA9E8730E}" srcOrd="0" destOrd="0" presId="urn:microsoft.com/office/officeart/2005/8/layout/hList1"/>
    <dgm:cxn modelId="{1FACC3FF-E1B1-4413-8C95-6067B1B3B321}" type="presParOf" srcId="{9CAF0862-0E94-44FA-B8BC-0F9020672FCF}" destId="{B71B4EF6-4267-46EE-915E-43518642F6A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05E120A-D9FF-4AF4-A953-3570F5EC69B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E7B6C827-7110-4C22-B1B1-1D41649EC5D3}">
      <dgm:prSet phldrT="[Κείμενο]"/>
      <dgm:spPr/>
      <dgm:t>
        <a:bodyPr/>
        <a:lstStyle/>
        <a:p>
          <a:r>
            <a:rPr lang="el-GR" dirty="0" smtClean="0"/>
            <a:t>ΑΙΤΗΣΕΙΣ ΠΟΛΙΤΩΝ-ΠΡΩΤΟΚΟΛΛΗΣΗ-ΔΙΕΚΠΕΡΑΙΩΣΗ</a:t>
          </a:r>
          <a:endParaRPr lang="el-GR" dirty="0"/>
        </a:p>
      </dgm:t>
    </dgm:pt>
    <dgm:pt modelId="{26B7C750-A141-458B-9C26-0DC7528A5A53}" type="parTrans" cxnId="{5AA3D870-4BE2-415B-9E00-A7E4FAC3C3BC}">
      <dgm:prSet/>
      <dgm:spPr/>
      <dgm:t>
        <a:bodyPr/>
        <a:lstStyle/>
        <a:p>
          <a:endParaRPr lang="el-GR"/>
        </a:p>
      </dgm:t>
    </dgm:pt>
    <dgm:pt modelId="{924F774F-CA93-430E-A822-9D3C8579755B}" type="sibTrans" cxnId="{5AA3D870-4BE2-415B-9E00-A7E4FAC3C3BC}">
      <dgm:prSet/>
      <dgm:spPr/>
      <dgm:t>
        <a:bodyPr/>
        <a:lstStyle/>
        <a:p>
          <a:endParaRPr lang="el-GR"/>
        </a:p>
      </dgm:t>
    </dgm:pt>
    <dgm:pt modelId="{04CB0A3F-C2B9-4372-B6BD-1744AB0678E3}">
      <dgm:prSet phldrT="[Κείμενο]" custT="1"/>
      <dgm:spPr/>
      <dgm:t>
        <a:bodyPr/>
        <a:lstStyle/>
        <a:p>
          <a:r>
            <a:rPr lang="el-GR" sz="900" b="1" dirty="0" smtClean="0"/>
            <a:t>Ο δημόσιος υπάλληλος υποχρεούται να παραλαμβάνει κάθε αίτηση που υποβάλλεται στην υπηρεσία του και να χορηγεί στον ενδιαφερόμενο απόδειξη παραλαβής στην οποία περιλαμβάνονται ο αριθμός πρωτοκόλλου της αίτησης, η προθεσμία εντός της οποίας υφίσταται υποχρέωση προς διεκπεραίωση της </a:t>
          </a:r>
          <a:r>
            <a:rPr lang="el-GR" sz="900" b="1" smtClean="0"/>
            <a:t>υπόθεσης,.</a:t>
          </a:r>
          <a:endParaRPr lang="el-GR" sz="900" b="1" dirty="0"/>
        </a:p>
      </dgm:t>
    </dgm:pt>
    <dgm:pt modelId="{2CF262A5-C2BB-4854-898F-BFF5E5D33CC6}" type="parTrans" cxnId="{5C052974-BE76-4B5E-99A0-8727DAA1E9D4}">
      <dgm:prSet/>
      <dgm:spPr/>
      <dgm:t>
        <a:bodyPr/>
        <a:lstStyle/>
        <a:p>
          <a:endParaRPr lang="el-GR"/>
        </a:p>
      </dgm:t>
    </dgm:pt>
    <dgm:pt modelId="{8C069EF3-230B-4F8B-9647-1C6EEFAE67CA}" type="sibTrans" cxnId="{5C052974-BE76-4B5E-99A0-8727DAA1E9D4}">
      <dgm:prSet/>
      <dgm:spPr/>
      <dgm:t>
        <a:bodyPr/>
        <a:lstStyle/>
        <a:p>
          <a:endParaRPr lang="el-GR"/>
        </a:p>
      </dgm:t>
    </dgm:pt>
    <dgm:pt modelId="{75357BBE-0AC7-4453-AABB-AC4C422665B8}">
      <dgm:prSet phldrT="[Κείμενο]"/>
      <dgm:spPr/>
      <dgm:t>
        <a:bodyPr/>
        <a:lstStyle/>
        <a:p>
          <a:r>
            <a:rPr lang="el-GR" dirty="0" smtClean="0"/>
            <a:t>ΔΙΚΑΙΩΜΑ ΠΡΟΗΓΟΥΜΕΝΗΣ ΑΚΡΟΑΣΗΣ</a:t>
          </a:r>
          <a:endParaRPr lang="el-GR" dirty="0"/>
        </a:p>
      </dgm:t>
    </dgm:pt>
    <dgm:pt modelId="{D17943C4-F768-4A76-A739-C8AA6406DDB0}" type="parTrans" cxnId="{721FA31B-5FBD-4628-87F8-E00DCC5C0CD2}">
      <dgm:prSet/>
      <dgm:spPr/>
      <dgm:t>
        <a:bodyPr/>
        <a:lstStyle/>
        <a:p>
          <a:endParaRPr lang="el-GR"/>
        </a:p>
      </dgm:t>
    </dgm:pt>
    <dgm:pt modelId="{EC64C627-BAD7-4C39-9F07-6C98728B9BBF}" type="sibTrans" cxnId="{721FA31B-5FBD-4628-87F8-E00DCC5C0CD2}">
      <dgm:prSet/>
      <dgm:spPr/>
      <dgm:t>
        <a:bodyPr/>
        <a:lstStyle/>
        <a:p>
          <a:endParaRPr lang="el-GR"/>
        </a:p>
      </dgm:t>
    </dgm:pt>
    <dgm:pt modelId="{7D565DE2-CACE-48D0-918D-9F264D1D9FA0}">
      <dgm:prSet phldrT="[Κείμενο]"/>
      <dgm:spPr/>
      <dgm:t>
        <a:bodyPr/>
        <a:lstStyle/>
        <a:p>
          <a:r>
            <a:rPr lang="el-GR" b="1" dirty="0" smtClean="0"/>
            <a:t>Προτού προβεί σε διοικητική πράξη ή υλική ενέργεια που θίγει δικαιώματα ή συμφέροντα πολίτη, ο υπάλληλος καλεί τον ενδιαφερόμενο για να τον ενημερώσει και να του δώσει την ευκαιρία να εκφράσει τις απόψεις του.</a:t>
          </a:r>
          <a:endParaRPr lang="el-GR" b="1" dirty="0"/>
        </a:p>
      </dgm:t>
    </dgm:pt>
    <dgm:pt modelId="{416255D4-BF98-42ED-B56E-0847DEEB175D}" type="parTrans" cxnId="{68874971-0A6F-4A6B-B661-E3F1A79C35B2}">
      <dgm:prSet/>
      <dgm:spPr/>
      <dgm:t>
        <a:bodyPr/>
        <a:lstStyle/>
        <a:p>
          <a:endParaRPr lang="el-GR"/>
        </a:p>
      </dgm:t>
    </dgm:pt>
    <dgm:pt modelId="{6DA6ED16-7C0B-4459-826F-C003BDE71E4C}" type="sibTrans" cxnId="{68874971-0A6F-4A6B-B661-E3F1A79C35B2}">
      <dgm:prSet/>
      <dgm:spPr/>
      <dgm:t>
        <a:bodyPr/>
        <a:lstStyle/>
        <a:p>
          <a:endParaRPr lang="el-GR"/>
        </a:p>
      </dgm:t>
    </dgm:pt>
    <dgm:pt modelId="{5C694C63-1B3E-49EC-8B52-6A7734D602B2}">
      <dgm:prSet phldrT="[Κείμενο]"/>
      <dgm:spPr/>
      <dgm:t>
        <a:bodyPr/>
        <a:lstStyle/>
        <a:p>
          <a:r>
            <a:rPr lang="el-GR" b="1" dirty="0" smtClean="0"/>
            <a:t>Κάθε πολίτης έχει δικαίωμα, σε περιπτώσεις που πρόκειται να ληφθεί απόφαση που θίγει τα δικαιώματά του, να υποβάλει γραπτά σχόλια και όπου είναι αναγκαίο να παρουσιάζει τις παρατηρήσεις του προφορικά, προτού ληφθεί η απόφαση.</a:t>
          </a:r>
          <a:endParaRPr lang="el-GR" b="1" dirty="0"/>
        </a:p>
      </dgm:t>
    </dgm:pt>
    <dgm:pt modelId="{A63186A1-7FA4-4C21-A214-6C1955E6D22B}" type="parTrans" cxnId="{746ACCFE-1E22-4735-AD61-C597CE28EE04}">
      <dgm:prSet/>
      <dgm:spPr/>
      <dgm:t>
        <a:bodyPr/>
        <a:lstStyle/>
        <a:p>
          <a:endParaRPr lang="el-GR"/>
        </a:p>
      </dgm:t>
    </dgm:pt>
    <dgm:pt modelId="{05EB2CE1-32AB-408F-9BE4-B1806019675E}" type="sibTrans" cxnId="{746ACCFE-1E22-4735-AD61-C597CE28EE04}">
      <dgm:prSet/>
      <dgm:spPr/>
      <dgm:t>
        <a:bodyPr/>
        <a:lstStyle/>
        <a:p>
          <a:endParaRPr lang="el-GR"/>
        </a:p>
      </dgm:t>
    </dgm:pt>
    <dgm:pt modelId="{86559537-E6C7-48B8-A85B-9DA7D87F413E}">
      <dgm:prSet phldrT="[Κείμενο]"/>
      <dgm:spPr/>
      <dgm:t>
        <a:bodyPr/>
        <a:lstStyle/>
        <a:p>
          <a:r>
            <a:rPr lang="el-GR" dirty="0" smtClean="0"/>
            <a:t>ΑΙΤΙΟΛΟΓΗΣΗ ΤΩΝ ΑΠΟΦΑΣΕΩΝ</a:t>
          </a:r>
          <a:endParaRPr lang="el-GR" dirty="0"/>
        </a:p>
      </dgm:t>
    </dgm:pt>
    <dgm:pt modelId="{BE4FBD3A-0EC5-4454-AB1C-E5FAD0D81A0F}" type="parTrans" cxnId="{6143E276-AD01-4696-8DDB-9977F6EED150}">
      <dgm:prSet/>
      <dgm:spPr/>
      <dgm:t>
        <a:bodyPr/>
        <a:lstStyle/>
        <a:p>
          <a:endParaRPr lang="el-GR"/>
        </a:p>
      </dgm:t>
    </dgm:pt>
    <dgm:pt modelId="{38E59866-2D84-4E35-A35D-99345E4A84E2}" type="sibTrans" cxnId="{6143E276-AD01-4696-8DDB-9977F6EED150}">
      <dgm:prSet/>
      <dgm:spPr/>
      <dgm:t>
        <a:bodyPr/>
        <a:lstStyle/>
        <a:p>
          <a:endParaRPr lang="el-GR"/>
        </a:p>
      </dgm:t>
    </dgm:pt>
    <dgm:pt modelId="{7502DECC-FC0A-48EB-8026-5E8D1F80BC4F}">
      <dgm:prSet phldrT="[Κείμενο]"/>
      <dgm:spPr/>
      <dgm:t>
        <a:bodyPr/>
        <a:lstStyle/>
        <a:p>
          <a:r>
            <a:rPr lang="el-GR" b="1" dirty="0" smtClean="0"/>
            <a:t>Ο υπάλληλος όταν συντάσσει αποφάσεις, ιδιαίτερα εάν αυτές θίγουν δικαιώματα πολιτών, οφείλει να εκθέτει στο προοίμιο τη νομική βάση και όλα τα πραγματικά περιστατικά της υπόθεσης, που αιτιολογούν πλήρως την έκδοση της συγκεκριμένης απόφασης.</a:t>
          </a:r>
          <a:endParaRPr lang="el-GR" b="1" dirty="0"/>
        </a:p>
      </dgm:t>
    </dgm:pt>
    <dgm:pt modelId="{11F1245C-3DAC-49F0-BF2C-370F8D6862C9}" type="parTrans" cxnId="{F84EE9AB-5B59-4D92-8D7F-FDD38C0C2944}">
      <dgm:prSet/>
      <dgm:spPr/>
      <dgm:t>
        <a:bodyPr/>
        <a:lstStyle/>
        <a:p>
          <a:endParaRPr lang="el-GR"/>
        </a:p>
      </dgm:t>
    </dgm:pt>
    <dgm:pt modelId="{D84CF9B0-89A9-4618-B434-5AE4217D874C}" type="sibTrans" cxnId="{F84EE9AB-5B59-4D92-8D7F-FDD38C0C2944}">
      <dgm:prSet/>
      <dgm:spPr/>
      <dgm:t>
        <a:bodyPr/>
        <a:lstStyle/>
        <a:p>
          <a:endParaRPr lang="el-GR"/>
        </a:p>
      </dgm:t>
    </dgm:pt>
    <dgm:pt modelId="{A2F3456A-0E79-4442-BE84-CDBB826CD15B}">
      <dgm:prSet phldrT="[Κείμενο]"/>
      <dgm:spPr/>
      <dgm:t>
        <a:bodyPr/>
        <a:lstStyle/>
        <a:p>
          <a:r>
            <a:rPr lang="el-GR" b="1" dirty="0" smtClean="0"/>
            <a:t>Ο υπάλληλος οφείλει να λαμβάνει αποφάσεις οι οποίες περιέχουν πλήρη, σαφή και εξατομικευμένη αιτιολογία.</a:t>
          </a:r>
          <a:endParaRPr lang="el-GR" b="1" dirty="0"/>
        </a:p>
      </dgm:t>
    </dgm:pt>
    <dgm:pt modelId="{D4FC85BB-5358-47D0-90E5-00B46C712B77}" type="parTrans" cxnId="{B038AF8D-2C74-44CB-8CCD-9D5865F7B958}">
      <dgm:prSet/>
      <dgm:spPr/>
      <dgm:t>
        <a:bodyPr/>
        <a:lstStyle/>
        <a:p>
          <a:endParaRPr lang="el-GR"/>
        </a:p>
      </dgm:t>
    </dgm:pt>
    <dgm:pt modelId="{51267A32-CAB0-4987-94AF-9223C56261AD}" type="sibTrans" cxnId="{B038AF8D-2C74-44CB-8CCD-9D5865F7B958}">
      <dgm:prSet/>
      <dgm:spPr/>
      <dgm:t>
        <a:bodyPr/>
        <a:lstStyle/>
        <a:p>
          <a:endParaRPr lang="el-GR"/>
        </a:p>
      </dgm:t>
    </dgm:pt>
    <dgm:pt modelId="{4B863829-91AA-4E23-B801-5CF84EB17D73}" type="pres">
      <dgm:prSet presAssocID="{F05E120A-D9FF-4AF4-A953-3570F5EC69B9}" presName="Name0" presStyleCnt="0">
        <dgm:presLayoutVars>
          <dgm:dir/>
          <dgm:animLvl val="lvl"/>
          <dgm:resizeHandles val="exact"/>
        </dgm:presLayoutVars>
      </dgm:prSet>
      <dgm:spPr/>
      <dgm:t>
        <a:bodyPr/>
        <a:lstStyle/>
        <a:p>
          <a:endParaRPr lang="el-GR"/>
        </a:p>
      </dgm:t>
    </dgm:pt>
    <dgm:pt modelId="{7140B7D9-12B3-42FD-9EE3-E886D07D0CE0}" type="pres">
      <dgm:prSet presAssocID="{E7B6C827-7110-4C22-B1B1-1D41649EC5D3}" presName="composite" presStyleCnt="0"/>
      <dgm:spPr/>
    </dgm:pt>
    <dgm:pt modelId="{75EA1BE6-D481-4B56-B982-F736604F0A55}" type="pres">
      <dgm:prSet presAssocID="{E7B6C827-7110-4C22-B1B1-1D41649EC5D3}" presName="parTx" presStyleLbl="alignNode1" presStyleIdx="0" presStyleCnt="3">
        <dgm:presLayoutVars>
          <dgm:chMax val="0"/>
          <dgm:chPref val="0"/>
          <dgm:bulletEnabled val="1"/>
        </dgm:presLayoutVars>
      </dgm:prSet>
      <dgm:spPr/>
      <dgm:t>
        <a:bodyPr/>
        <a:lstStyle/>
        <a:p>
          <a:endParaRPr lang="el-GR"/>
        </a:p>
      </dgm:t>
    </dgm:pt>
    <dgm:pt modelId="{B2A8D763-A288-48D9-95C4-60674D1B5B39}" type="pres">
      <dgm:prSet presAssocID="{E7B6C827-7110-4C22-B1B1-1D41649EC5D3}" presName="desTx" presStyleLbl="alignAccFollowNode1" presStyleIdx="0" presStyleCnt="3">
        <dgm:presLayoutVars>
          <dgm:bulletEnabled val="1"/>
        </dgm:presLayoutVars>
      </dgm:prSet>
      <dgm:spPr/>
      <dgm:t>
        <a:bodyPr/>
        <a:lstStyle/>
        <a:p>
          <a:endParaRPr lang="el-GR"/>
        </a:p>
      </dgm:t>
    </dgm:pt>
    <dgm:pt modelId="{F7857BF9-AE08-434C-A9B6-265F40F675D9}" type="pres">
      <dgm:prSet presAssocID="{924F774F-CA93-430E-A822-9D3C8579755B}" presName="space" presStyleCnt="0"/>
      <dgm:spPr/>
    </dgm:pt>
    <dgm:pt modelId="{638B3C39-68A3-43C1-B584-0B3D3EA5F6AF}" type="pres">
      <dgm:prSet presAssocID="{75357BBE-0AC7-4453-AABB-AC4C422665B8}" presName="composite" presStyleCnt="0"/>
      <dgm:spPr/>
    </dgm:pt>
    <dgm:pt modelId="{AFC56C77-68BB-4C49-8104-64885F5928F6}" type="pres">
      <dgm:prSet presAssocID="{75357BBE-0AC7-4453-AABB-AC4C422665B8}" presName="parTx" presStyleLbl="alignNode1" presStyleIdx="1" presStyleCnt="3">
        <dgm:presLayoutVars>
          <dgm:chMax val="0"/>
          <dgm:chPref val="0"/>
          <dgm:bulletEnabled val="1"/>
        </dgm:presLayoutVars>
      </dgm:prSet>
      <dgm:spPr/>
      <dgm:t>
        <a:bodyPr/>
        <a:lstStyle/>
        <a:p>
          <a:endParaRPr lang="el-GR"/>
        </a:p>
      </dgm:t>
    </dgm:pt>
    <dgm:pt modelId="{F66B656D-4317-4C66-B770-70C12420C9CB}" type="pres">
      <dgm:prSet presAssocID="{75357BBE-0AC7-4453-AABB-AC4C422665B8}" presName="desTx" presStyleLbl="alignAccFollowNode1" presStyleIdx="1" presStyleCnt="3">
        <dgm:presLayoutVars>
          <dgm:bulletEnabled val="1"/>
        </dgm:presLayoutVars>
      </dgm:prSet>
      <dgm:spPr/>
      <dgm:t>
        <a:bodyPr/>
        <a:lstStyle/>
        <a:p>
          <a:endParaRPr lang="el-GR"/>
        </a:p>
      </dgm:t>
    </dgm:pt>
    <dgm:pt modelId="{033B4215-EA9C-4408-B1CC-49861A145E59}" type="pres">
      <dgm:prSet presAssocID="{EC64C627-BAD7-4C39-9F07-6C98728B9BBF}" presName="space" presStyleCnt="0"/>
      <dgm:spPr/>
    </dgm:pt>
    <dgm:pt modelId="{94F19E6C-8509-4D85-A3B7-FC4ED3420FD4}" type="pres">
      <dgm:prSet presAssocID="{86559537-E6C7-48B8-A85B-9DA7D87F413E}" presName="composite" presStyleCnt="0"/>
      <dgm:spPr/>
    </dgm:pt>
    <dgm:pt modelId="{55CA99E7-4984-4F0E-BDA2-20B78D08F1B3}" type="pres">
      <dgm:prSet presAssocID="{86559537-E6C7-48B8-A85B-9DA7D87F413E}" presName="parTx" presStyleLbl="alignNode1" presStyleIdx="2" presStyleCnt="3">
        <dgm:presLayoutVars>
          <dgm:chMax val="0"/>
          <dgm:chPref val="0"/>
          <dgm:bulletEnabled val="1"/>
        </dgm:presLayoutVars>
      </dgm:prSet>
      <dgm:spPr/>
      <dgm:t>
        <a:bodyPr/>
        <a:lstStyle/>
        <a:p>
          <a:endParaRPr lang="el-GR"/>
        </a:p>
      </dgm:t>
    </dgm:pt>
    <dgm:pt modelId="{3595C66F-9977-4D6F-964F-8175E723B176}" type="pres">
      <dgm:prSet presAssocID="{86559537-E6C7-48B8-A85B-9DA7D87F413E}" presName="desTx" presStyleLbl="alignAccFollowNode1" presStyleIdx="2" presStyleCnt="3">
        <dgm:presLayoutVars>
          <dgm:bulletEnabled val="1"/>
        </dgm:presLayoutVars>
      </dgm:prSet>
      <dgm:spPr/>
      <dgm:t>
        <a:bodyPr/>
        <a:lstStyle/>
        <a:p>
          <a:endParaRPr lang="el-GR"/>
        </a:p>
      </dgm:t>
    </dgm:pt>
  </dgm:ptLst>
  <dgm:cxnLst>
    <dgm:cxn modelId="{7086C79F-B635-48F5-9ADD-2EAB4A37F5F7}" type="presOf" srcId="{7D565DE2-CACE-48D0-918D-9F264D1D9FA0}" destId="{F66B656D-4317-4C66-B770-70C12420C9CB}" srcOrd="0" destOrd="0" presId="urn:microsoft.com/office/officeart/2005/8/layout/hList1"/>
    <dgm:cxn modelId="{5C052974-BE76-4B5E-99A0-8727DAA1E9D4}" srcId="{E7B6C827-7110-4C22-B1B1-1D41649EC5D3}" destId="{04CB0A3F-C2B9-4372-B6BD-1744AB0678E3}" srcOrd="0" destOrd="0" parTransId="{2CF262A5-C2BB-4854-898F-BFF5E5D33CC6}" sibTransId="{8C069EF3-230B-4F8B-9647-1C6EEFAE67CA}"/>
    <dgm:cxn modelId="{F84EE9AB-5B59-4D92-8D7F-FDD38C0C2944}" srcId="{86559537-E6C7-48B8-A85B-9DA7D87F413E}" destId="{7502DECC-FC0A-48EB-8026-5E8D1F80BC4F}" srcOrd="0" destOrd="0" parTransId="{11F1245C-3DAC-49F0-BF2C-370F8D6862C9}" sibTransId="{D84CF9B0-89A9-4618-B434-5AE4217D874C}"/>
    <dgm:cxn modelId="{4D567502-C77D-4C51-947D-418328ED12C4}" type="presOf" srcId="{04CB0A3F-C2B9-4372-B6BD-1744AB0678E3}" destId="{B2A8D763-A288-48D9-95C4-60674D1B5B39}" srcOrd="0" destOrd="0" presId="urn:microsoft.com/office/officeart/2005/8/layout/hList1"/>
    <dgm:cxn modelId="{16FD90EE-F634-4D21-A74E-ED9812CC1D73}" type="presOf" srcId="{86559537-E6C7-48B8-A85B-9DA7D87F413E}" destId="{55CA99E7-4984-4F0E-BDA2-20B78D08F1B3}" srcOrd="0" destOrd="0" presId="urn:microsoft.com/office/officeart/2005/8/layout/hList1"/>
    <dgm:cxn modelId="{500F7C18-13AF-442D-8155-892646030B40}" type="presOf" srcId="{75357BBE-0AC7-4453-AABB-AC4C422665B8}" destId="{AFC56C77-68BB-4C49-8104-64885F5928F6}" srcOrd="0" destOrd="0" presId="urn:microsoft.com/office/officeart/2005/8/layout/hList1"/>
    <dgm:cxn modelId="{CF23FA8B-BA4B-4424-8A49-265A81A22E07}" type="presOf" srcId="{F05E120A-D9FF-4AF4-A953-3570F5EC69B9}" destId="{4B863829-91AA-4E23-B801-5CF84EB17D73}" srcOrd="0" destOrd="0" presId="urn:microsoft.com/office/officeart/2005/8/layout/hList1"/>
    <dgm:cxn modelId="{6143E276-AD01-4696-8DDB-9977F6EED150}" srcId="{F05E120A-D9FF-4AF4-A953-3570F5EC69B9}" destId="{86559537-E6C7-48B8-A85B-9DA7D87F413E}" srcOrd="2" destOrd="0" parTransId="{BE4FBD3A-0EC5-4454-AB1C-E5FAD0D81A0F}" sibTransId="{38E59866-2D84-4E35-A35D-99345E4A84E2}"/>
    <dgm:cxn modelId="{68874971-0A6F-4A6B-B661-E3F1A79C35B2}" srcId="{75357BBE-0AC7-4453-AABB-AC4C422665B8}" destId="{7D565DE2-CACE-48D0-918D-9F264D1D9FA0}" srcOrd="0" destOrd="0" parTransId="{416255D4-BF98-42ED-B56E-0847DEEB175D}" sibTransId="{6DA6ED16-7C0B-4459-826F-C003BDE71E4C}"/>
    <dgm:cxn modelId="{B038AF8D-2C74-44CB-8CCD-9D5865F7B958}" srcId="{86559537-E6C7-48B8-A85B-9DA7D87F413E}" destId="{A2F3456A-0E79-4442-BE84-CDBB826CD15B}" srcOrd="1" destOrd="0" parTransId="{D4FC85BB-5358-47D0-90E5-00B46C712B77}" sibTransId="{51267A32-CAB0-4987-94AF-9223C56261AD}"/>
    <dgm:cxn modelId="{0FAC0B80-1B73-4DFD-BF4A-614D3AE9B21D}" type="presOf" srcId="{5C694C63-1B3E-49EC-8B52-6A7734D602B2}" destId="{F66B656D-4317-4C66-B770-70C12420C9CB}" srcOrd="0" destOrd="1" presId="urn:microsoft.com/office/officeart/2005/8/layout/hList1"/>
    <dgm:cxn modelId="{746ACCFE-1E22-4735-AD61-C597CE28EE04}" srcId="{75357BBE-0AC7-4453-AABB-AC4C422665B8}" destId="{5C694C63-1B3E-49EC-8B52-6A7734D602B2}" srcOrd="1" destOrd="0" parTransId="{A63186A1-7FA4-4C21-A214-6C1955E6D22B}" sibTransId="{05EB2CE1-32AB-408F-9BE4-B1806019675E}"/>
    <dgm:cxn modelId="{721FA31B-5FBD-4628-87F8-E00DCC5C0CD2}" srcId="{F05E120A-D9FF-4AF4-A953-3570F5EC69B9}" destId="{75357BBE-0AC7-4453-AABB-AC4C422665B8}" srcOrd="1" destOrd="0" parTransId="{D17943C4-F768-4A76-A739-C8AA6406DDB0}" sibTransId="{EC64C627-BAD7-4C39-9F07-6C98728B9BBF}"/>
    <dgm:cxn modelId="{6C139C3C-8234-4928-9314-3AD0478B6EFF}" type="presOf" srcId="{A2F3456A-0E79-4442-BE84-CDBB826CD15B}" destId="{3595C66F-9977-4D6F-964F-8175E723B176}" srcOrd="0" destOrd="1" presId="urn:microsoft.com/office/officeart/2005/8/layout/hList1"/>
    <dgm:cxn modelId="{D6DD9F95-87BE-41E0-B52C-05B057842495}" type="presOf" srcId="{7502DECC-FC0A-48EB-8026-5E8D1F80BC4F}" destId="{3595C66F-9977-4D6F-964F-8175E723B176}" srcOrd="0" destOrd="0" presId="urn:microsoft.com/office/officeart/2005/8/layout/hList1"/>
    <dgm:cxn modelId="{5AA3D870-4BE2-415B-9E00-A7E4FAC3C3BC}" srcId="{F05E120A-D9FF-4AF4-A953-3570F5EC69B9}" destId="{E7B6C827-7110-4C22-B1B1-1D41649EC5D3}" srcOrd="0" destOrd="0" parTransId="{26B7C750-A141-458B-9C26-0DC7528A5A53}" sibTransId="{924F774F-CA93-430E-A822-9D3C8579755B}"/>
    <dgm:cxn modelId="{1BD2B0F3-4E11-42FC-BCC9-2FE2F40ED2E1}" type="presOf" srcId="{E7B6C827-7110-4C22-B1B1-1D41649EC5D3}" destId="{75EA1BE6-D481-4B56-B982-F736604F0A55}" srcOrd="0" destOrd="0" presId="urn:microsoft.com/office/officeart/2005/8/layout/hList1"/>
    <dgm:cxn modelId="{11E8CD1F-DE15-4C90-9C34-75CE5CB7C81A}" type="presParOf" srcId="{4B863829-91AA-4E23-B801-5CF84EB17D73}" destId="{7140B7D9-12B3-42FD-9EE3-E886D07D0CE0}" srcOrd="0" destOrd="0" presId="urn:microsoft.com/office/officeart/2005/8/layout/hList1"/>
    <dgm:cxn modelId="{98483C86-0DC3-4EE3-938B-0C2A8D400ED2}" type="presParOf" srcId="{7140B7D9-12B3-42FD-9EE3-E886D07D0CE0}" destId="{75EA1BE6-D481-4B56-B982-F736604F0A55}" srcOrd="0" destOrd="0" presId="urn:microsoft.com/office/officeart/2005/8/layout/hList1"/>
    <dgm:cxn modelId="{73EE3DF2-9C0D-4C37-A519-717516151713}" type="presParOf" srcId="{7140B7D9-12B3-42FD-9EE3-E886D07D0CE0}" destId="{B2A8D763-A288-48D9-95C4-60674D1B5B39}" srcOrd="1" destOrd="0" presId="urn:microsoft.com/office/officeart/2005/8/layout/hList1"/>
    <dgm:cxn modelId="{2D309D5E-0A8C-49AE-AD25-BF6E8E2BF2D9}" type="presParOf" srcId="{4B863829-91AA-4E23-B801-5CF84EB17D73}" destId="{F7857BF9-AE08-434C-A9B6-265F40F675D9}" srcOrd="1" destOrd="0" presId="urn:microsoft.com/office/officeart/2005/8/layout/hList1"/>
    <dgm:cxn modelId="{6D93E982-4B29-48B3-AEC1-DEA8417ECFFD}" type="presParOf" srcId="{4B863829-91AA-4E23-B801-5CF84EB17D73}" destId="{638B3C39-68A3-43C1-B584-0B3D3EA5F6AF}" srcOrd="2" destOrd="0" presId="urn:microsoft.com/office/officeart/2005/8/layout/hList1"/>
    <dgm:cxn modelId="{27C63AA3-2DE8-4B1E-B862-60EBE39FAE8A}" type="presParOf" srcId="{638B3C39-68A3-43C1-B584-0B3D3EA5F6AF}" destId="{AFC56C77-68BB-4C49-8104-64885F5928F6}" srcOrd="0" destOrd="0" presId="urn:microsoft.com/office/officeart/2005/8/layout/hList1"/>
    <dgm:cxn modelId="{044BC312-3300-4036-ABAF-531180C2BE19}" type="presParOf" srcId="{638B3C39-68A3-43C1-B584-0B3D3EA5F6AF}" destId="{F66B656D-4317-4C66-B770-70C12420C9CB}" srcOrd="1" destOrd="0" presId="urn:microsoft.com/office/officeart/2005/8/layout/hList1"/>
    <dgm:cxn modelId="{926A2514-5CD3-466C-8CA8-C60CF9554037}" type="presParOf" srcId="{4B863829-91AA-4E23-B801-5CF84EB17D73}" destId="{033B4215-EA9C-4408-B1CC-49861A145E59}" srcOrd="3" destOrd="0" presId="urn:microsoft.com/office/officeart/2005/8/layout/hList1"/>
    <dgm:cxn modelId="{C56CB796-0273-4D41-B8F7-BC725DF42787}" type="presParOf" srcId="{4B863829-91AA-4E23-B801-5CF84EB17D73}" destId="{94F19E6C-8509-4D85-A3B7-FC4ED3420FD4}" srcOrd="4" destOrd="0" presId="urn:microsoft.com/office/officeart/2005/8/layout/hList1"/>
    <dgm:cxn modelId="{74DBC9D3-8261-410C-AE45-F83946B75124}" type="presParOf" srcId="{94F19E6C-8509-4D85-A3B7-FC4ED3420FD4}" destId="{55CA99E7-4984-4F0E-BDA2-20B78D08F1B3}" srcOrd="0" destOrd="0" presId="urn:microsoft.com/office/officeart/2005/8/layout/hList1"/>
    <dgm:cxn modelId="{1D72BDC4-8C8B-472C-AACC-F95587B78694}" type="presParOf" srcId="{94F19E6C-8509-4D85-A3B7-FC4ED3420FD4}" destId="{3595C66F-9977-4D6F-964F-8175E723B176}"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06EC047-36A2-4C82-B605-4219963A8C8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l-GR"/>
        </a:p>
      </dgm:t>
    </dgm:pt>
    <dgm:pt modelId="{AC2B591D-855B-4DBE-A426-4A0EE95353BA}">
      <dgm:prSet phldrT="[Κείμενο]" custT="1"/>
      <dgm:spPr/>
      <dgm:t>
        <a:bodyPr/>
        <a:lstStyle/>
        <a:p>
          <a:r>
            <a:rPr lang="el-GR" sz="1400" b="1" dirty="0" smtClean="0"/>
            <a:t>Η ΑΡΧΗ ΤΗΣ ΝΟΜΙΜΟΤΗΤΑΣ</a:t>
          </a:r>
        </a:p>
        <a:p>
          <a:r>
            <a:rPr lang="el-GR" sz="1400" b="1" dirty="0" smtClean="0">
              <a:solidFill>
                <a:schemeClr val="tx1"/>
              </a:solidFill>
            </a:rPr>
            <a:t>(Οι ενέργειες της διοίκησης να είναι σύμφωνες ή να βρίσκονται σε αρμονία με τους κανόνες του Συντάγματος, του Ευρωπαϊκού δικαίου και των νομοθετικών πράξεων)</a:t>
          </a:r>
          <a:endParaRPr lang="el-GR" sz="1400" b="1" dirty="0">
            <a:solidFill>
              <a:schemeClr val="tx1"/>
            </a:solidFill>
          </a:endParaRPr>
        </a:p>
      </dgm:t>
    </dgm:pt>
    <dgm:pt modelId="{45415612-E0FC-437C-8A82-7B7B2AB2758F}" type="parTrans" cxnId="{1CA3389F-E860-41B7-B400-B63F59904CFF}">
      <dgm:prSet/>
      <dgm:spPr/>
      <dgm:t>
        <a:bodyPr/>
        <a:lstStyle/>
        <a:p>
          <a:endParaRPr lang="el-GR"/>
        </a:p>
      </dgm:t>
    </dgm:pt>
    <dgm:pt modelId="{C2AD5B3F-D35A-4200-A042-B9B646D7ADBA}" type="sibTrans" cxnId="{1CA3389F-E860-41B7-B400-B63F59904CFF}">
      <dgm:prSet/>
      <dgm:spPr/>
      <dgm:t>
        <a:bodyPr/>
        <a:lstStyle/>
        <a:p>
          <a:endParaRPr lang="el-GR"/>
        </a:p>
      </dgm:t>
    </dgm:pt>
    <dgm:pt modelId="{80B27AFC-040B-4536-9500-4D8B7D51F5FC}">
      <dgm:prSet phldrT="[Κείμενο]"/>
      <dgm:spPr/>
      <dgm:t>
        <a:bodyPr/>
        <a:lstStyle/>
        <a:p>
          <a:r>
            <a:rPr lang="el-GR" b="1" dirty="0" smtClean="0"/>
            <a:t>Η ΑΡΧΗ ΤΗΣ ΔΙΑΚΡΙΤΙΚΗΣ ΕΥΧΕΡΕΙΑΣ</a:t>
          </a:r>
        </a:p>
        <a:p>
          <a:r>
            <a:rPr lang="el-GR" b="1" dirty="0" smtClean="0">
              <a:solidFill>
                <a:schemeClr val="tx1"/>
              </a:solidFill>
            </a:rPr>
            <a:t>(Ελευθερία δράσης του διοικητικού οργάνου)</a:t>
          </a:r>
          <a:endParaRPr lang="el-GR" b="1" dirty="0">
            <a:solidFill>
              <a:schemeClr val="tx1"/>
            </a:solidFill>
          </a:endParaRPr>
        </a:p>
      </dgm:t>
    </dgm:pt>
    <dgm:pt modelId="{BCCAC1D0-FE1D-4680-AC74-24F5FF89177D}" type="parTrans" cxnId="{04970B9A-5310-4D4C-A24A-FFBE69AB2247}">
      <dgm:prSet/>
      <dgm:spPr/>
      <dgm:t>
        <a:bodyPr/>
        <a:lstStyle/>
        <a:p>
          <a:endParaRPr lang="el-GR"/>
        </a:p>
      </dgm:t>
    </dgm:pt>
    <dgm:pt modelId="{0B3874B9-E8D0-4E60-9ED8-C21594056882}" type="sibTrans" cxnId="{04970B9A-5310-4D4C-A24A-FFBE69AB2247}">
      <dgm:prSet/>
      <dgm:spPr/>
      <dgm:t>
        <a:bodyPr/>
        <a:lstStyle/>
        <a:p>
          <a:endParaRPr lang="el-GR"/>
        </a:p>
      </dgm:t>
    </dgm:pt>
    <dgm:pt modelId="{27E22A40-898F-4B23-B072-94130E859DFF}">
      <dgm:prSet phldrT="[Κείμενο]"/>
      <dgm:spPr/>
      <dgm:t>
        <a:bodyPr/>
        <a:lstStyle/>
        <a:p>
          <a:r>
            <a:rPr lang="el-GR" b="1" dirty="0" smtClean="0"/>
            <a:t>Η ΑΡΧΗ ΤΗΣ ΧΡΗΣΤΗΣ ΔΙΟΙΚΗΣΗΣ</a:t>
          </a:r>
        </a:p>
        <a:p>
          <a:r>
            <a:rPr lang="el-GR" b="1" dirty="0" smtClean="0">
              <a:solidFill>
                <a:schemeClr val="tx1"/>
              </a:solidFill>
            </a:rPr>
            <a:t>(Αποφυγή ανεπιεικών ή και δογματικών ερμηνειών)</a:t>
          </a:r>
          <a:endParaRPr lang="el-GR" b="1" dirty="0">
            <a:solidFill>
              <a:schemeClr val="tx1"/>
            </a:solidFill>
          </a:endParaRPr>
        </a:p>
      </dgm:t>
    </dgm:pt>
    <dgm:pt modelId="{5F80B7BB-C3BC-4F39-8450-5A00E485212B}" type="parTrans" cxnId="{3A0E0400-7715-431F-86DB-D8EA1DE3102C}">
      <dgm:prSet/>
      <dgm:spPr/>
      <dgm:t>
        <a:bodyPr/>
        <a:lstStyle/>
        <a:p>
          <a:endParaRPr lang="el-GR"/>
        </a:p>
      </dgm:t>
    </dgm:pt>
    <dgm:pt modelId="{6FB5E906-8A4D-4EF2-8549-FD96315A0C99}" type="sibTrans" cxnId="{3A0E0400-7715-431F-86DB-D8EA1DE3102C}">
      <dgm:prSet/>
      <dgm:spPr/>
      <dgm:t>
        <a:bodyPr/>
        <a:lstStyle/>
        <a:p>
          <a:endParaRPr lang="el-GR"/>
        </a:p>
      </dgm:t>
    </dgm:pt>
    <dgm:pt modelId="{F33973B1-E788-4597-9F3B-D997D0C9DEFD}">
      <dgm:prSet phldrT="[Κείμενο]"/>
      <dgm:spPr/>
      <dgm:t>
        <a:bodyPr/>
        <a:lstStyle/>
        <a:p>
          <a:endParaRPr lang="el-GR" b="1" dirty="0" smtClean="0"/>
        </a:p>
        <a:p>
          <a:endParaRPr lang="el-GR" b="1" dirty="0" smtClean="0"/>
        </a:p>
        <a:p>
          <a:r>
            <a:rPr lang="el-GR" b="1" dirty="0" smtClean="0"/>
            <a:t>Η ΑΡΧΗ ΤΗΣ ΕΠΙΕΙΚΕΙΑΣ</a:t>
          </a:r>
        </a:p>
        <a:p>
          <a:r>
            <a:rPr lang="el-GR" b="1" dirty="0" smtClean="0">
              <a:solidFill>
                <a:schemeClr val="tx1"/>
              </a:solidFill>
            </a:rPr>
            <a:t>(Προστασία των δικαιωμάτων των διοικούμενων, κυρίως των οικονομικώς </a:t>
          </a:r>
          <a:r>
            <a:rPr lang="el-GR" b="1" dirty="0" err="1" smtClean="0">
              <a:solidFill>
                <a:schemeClr val="tx1"/>
              </a:solidFill>
            </a:rPr>
            <a:t>ασθενεστέρων</a:t>
          </a:r>
          <a:r>
            <a:rPr lang="el-GR" b="1" dirty="0" smtClean="0">
              <a:solidFill>
                <a:schemeClr val="tx1"/>
              </a:solidFill>
            </a:rPr>
            <a:t>) </a:t>
          </a:r>
        </a:p>
        <a:p>
          <a:endParaRPr lang="el-GR" dirty="0"/>
        </a:p>
      </dgm:t>
    </dgm:pt>
    <dgm:pt modelId="{10B8A2D9-8DD0-4D1E-AFCB-F859E34AB145}" type="parTrans" cxnId="{B0324003-0F74-420A-90C2-E07BA9A1D70D}">
      <dgm:prSet/>
      <dgm:spPr/>
      <dgm:t>
        <a:bodyPr/>
        <a:lstStyle/>
        <a:p>
          <a:endParaRPr lang="el-GR"/>
        </a:p>
      </dgm:t>
    </dgm:pt>
    <dgm:pt modelId="{9A44D5BD-1E90-4A6E-ADD3-F2BAD6DA5A02}" type="sibTrans" cxnId="{B0324003-0F74-420A-90C2-E07BA9A1D70D}">
      <dgm:prSet/>
      <dgm:spPr/>
      <dgm:t>
        <a:bodyPr/>
        <a:lstStyle/>
        <a:p>
          <a:endParaRPr lang="el-GR"/>
        </a:p>
      </dgm:t>
    </dgm:pt>
    <dgm:pt modelId="{B1FE47E2-7D3E-4661-8508-E5DD096158EA}" type="pres">
      <dgm:prSet presAssocID="{706EC047-36A2-4C82-B605-4219963A8C8B}" presName="composite" presStyleCnt="0">
        <dgm:presLayoutVars>
          <dgm:chMax val="1"/>
          <dgm:dir/>
          <dgm:resizeHandles val="exact"/>
        </dgm:presLayoutVars>
      </dgm:prSet>
      <dgm:spPr/>
      <dgm:t>
        <a:bodyPr/>
        <a:lstStyle/>
        <a:p>
          <a:endParaRPr lang="el-GR"/>
        </a:p>
      </dgm:t>
    </dgm:pt>
    <dgm:pt modelId="{B3613EDA-DFEE-4302-A4F6-0479A46C6100}" type="pres">
      <dgm:prSet presAssocID="{AC2B591D-855B-4DBE-A426-4A0EE95353BA}" presName="roof" presStyleLbl="dkBgShp" presStyleIdx="0" presStyleCnt="2"/>
      <dgm:spPr/>
      <dgm:t>
        <a:bodyPr/>
        <a:lstStyle/>
        <a:p>
          <a:endParaRPr lang="el-GR"/>
        </a:p>
      </dgm:t>
    </dgm:pt>
    <dgm:pt modelId="{3B627655-0A07-4F09-96EB-109294215B99}" type="pres">
      <dgm:prSet presAssocID="{AC2B591D-855B-4DBE-A426-4A0EE95353BA}" presName="pillars" presStyleCnt="0"/>
      <dgm:spPr/>
    </dgm:pt>
    <dgm:pt modelId="{7F5211FF-B96A-4D01-A1A2-EE50E1B7C6E3}" type="pres">
      <dgm:prSet presAssocID="{AC2B591D-855B-4DBE-A426-4A0EE95353BA}" presName="pillar1" presStyleLbl="node1" presStyleIdx="0" presStyleCnt="3">
        <dgm:presLayoutVars>
          <dgm:bulletEnabled val="1"/>
        </dgm:presLayoutVars>
      </dgm:prSet>
      <dgm:spPr/>
      <dgm:t>
        <a:bodyPr/>
        <a:lstStyle/>
        <a:p>
          <a:endParaRPr lang="el-GR"/>
        </a:p>
      </dgm:t>
    </dgm:pt>
    <dgm:pt modelId="{AC5AE29F-5B2A-40FD-B8B2-680B8E16105D}" type="pres">
      <dgm:prSet presAssocID="{27E22A40-898F-4B23-B072-94130E859DFF}" presName="pillarX" presStyleLbl="node1" presStyleIdx="1" presStyleCnt="3" custLinFactNeighborX="-5105" custLinFactNeighborY="-649">
        <dgm:presLayoutVars>
          <dgm:bulletEnabled val="1"/>
        </dgm:presLayoutVars>
      </dgm:prSet>
      <dgm:spPr/>
      <dgm:t>
        <a:bodyPr/>
        <a:lstStyle/>
        <a:p>
          <a:endParaRPr lang="el-GR"/>
        </a:p>
      </dgm:t>
    </dgm:pt>
    <dgm:pt modelId="{3B1F55C3-9CE8-4560-96F2-4367D4E8E571}" type="pres">
      <dgm:prSet presAssocID="{F33973B1-E788-4597-9F3B-D997D0C9DEFD}" presName="pillarX" presStyleLbl="node1" presStyleIdx="2" presStyleCnt="3">
        <dgm:presLayoutVars>
          <dgm:bulletEnabled val="1"/>
        </dgm:presLayoutVars>
      </dgm:prSet>
      <dgm:spPr/>
      <dgm:t>
        <a:bodyPr/>
        <a:lstStyle/>
        <a:p>
          <a:endParaRPr lang="el-GR"/>
        </a:p>
      </dgm:t>
    </dgm:pt>
    <dgm:pt modelId="{6088A5DA-071E-4AEF-BFB4-D94A782E9460}" type="pres">
      <dgm:prSet presAssocID="{AC2B591D-855B-4DBE-A426-4A0EE95353BA}" presName="base" presStyleLbl="dkBgShp" presStyleIdx="1" presStyleCnt="2"/>
      <dgm:spPr/>
    </dgm:pt>
  </dgm:ptLst>
  <dgm:cxnLst>
    <dgm:cxn modelId="{EC427DE5-6B99-466B-B69E-EB6586BF7412}" type="presOf" srcId="{80B27AFC-040B-4536-9500-4D8B7D51F5FC}" destId="{7F5211FF-B96A-4D01-A1A2-EE50E1B7C6E3}" srcOrd="0" destOrd="0" presId="urn:microsoft.com/office/officeart/2005/8/layout/hList3"/>
    <dgm:cxn modelId="{1BC960E1-8834-4FA6-AFFB-6FBCB290F1C4}" type="presOf" srcId="{F33973B1-E788-4597-9F3B-D997D0C9DEFD}" destId="{3B1F55C3-9CE8-4560-96F2-4367D4E8E571}" srcOrd="0" destOrd="0" presId="urn:microsoft.com/office/officeart/2005/8/layout/hList3"/>
    <dgm:cxn modelId="{B7AF0E83-E7DA-41A6-A9AF-6DA2F54F6761}" type="presOf" srcId="{27E22A40-898F-4B23-B072-94130E859DFF}" destId="{AC5AE29F-5B2A-40FD-B8B2-680B8E16105D}" srcOrd="0" destOrd="0" presId="urn:microsoft.com/office/officeart/2005/8/layout/hList3"/>
    <dgm:cxn modelId="{04970B9A-5310-4D4C-A24A-FFBE69AB2247}" srcId="{AC2B591D-855B-4DBE-A426-4A0EE95353BA}" destId="{80B27AFC-040B-4536-9500-4D8B7D51F5FC}" srcOrd="0" destOrd="0" parTransId="{BCCAC1D0-FE1D-4680-AC74-24F5FF89177D}" sibTransId="{0B3874B9-E8D0-4E60-9ED8-C21594056882}"/>
    <dgm:cxn modelId="{3A0E0400-7715-431F-86DB-D8EA1DE3102C}" srcId="{AC2B591D-855B-4DBE-A426-4A0EE95353BA}" destId="{27E22A40-898F-4B23-B072-94130E859DFF}" srcOrd="1" destOrd="0" parTransId="{5F80B7BB-C3BC-4F39-8450-5A00E485212B}" sibTransId="{6FB5E906-8A4D-4EF2-8549-FD96315A0C99}"/>
    <dgm:cxn modelId="{B0324003-0F74-420A-90C2-E07BA9A1D70D}" srcId="{AC2B591D-855B-4DBE-A426-4A0EE95353BA}" destId="{F33973B1-E788-4597-9F3B-D997D0C9DEFD}" srcOrd="2" destOrd="0" parTransId="{10B8A2D9-8DD0-4D1E-AFCB-F859E34AB145}" sibTransId="{9A44D5BD-1E90-4A6E-ADD3-F2BAD6DA5A02}"/>
    <dgm:cxn modelId="{1CA3389F-E860-41B7-B400-B63F59904CFF}" srcId="{706EC047-36A2-4C82-B605-4219963A8C8B}" destId="{AC2B591D-855B-4DBE-A426-4A0EE95353BA}" srcOrd="0" destOrd="0" parTransId="{45415612-E0FC-437C-8A82-7B7B2AB2758F}" sibTransId="{C2AD5B3F-D35A-4200-A042-B9B646D7ADBA}"/>
    <dgm:cxn modelId="{73AD29B8-99AF-4B77-A238-D0062F1F1EDB}" type="presOf" srcId="{AC2B591D-855B-4DBE-A426-4A0EE95353BA}" destId="{B3613EDA-DFEE-4302-A4F6-0479A46C6100}" srcOrd="0" destOrd="0" presId="urn:microsoft.com/office/officeart/2005/8/layout/hList3"/>
    <dgm:cxn modelId="{A8C89783-0B1C-4FBD-B818-D189163E314D}" type="presOf" srcId="{706EC047-36A2-4C82-B605-4219963A8C8B}" destId="{B1FE47E2-7D3E-4661-8508-E5DD096158EA}" srcOrd="0" destOrd="0" presId="urn:microsoft.com/office/officeart/2005/8/layout/hList3"/>
    <dgm:cxn modelId="{16743DFE-F269-48C9-8A7A-D31CEFF71C9C}" type="presParOf" srcId="{B1FE47E2-7D3E-4661-8508-E5DD096158EA}" destId="{B3613EDA-DFEE-4302-A4F6-0479A46C6100}" srcOrd="0" destOrd="0" presId="urn:microsoft.com/office/officeart/2005/8/layout/hList3"/>
    <dgm:cxn modelId="{16713BB9-B5AA-4D6D-9025-F4288BBECE7F}" type="presParOf" srcId="{B1FE47E2-7D3E-4661-8508-E5DD096158EA}" destId="{3B627655-0A07-4F09-96EB-109294215B99}" srcOrd="1" destOrd="0" presId="urn:microsoft.com/office/officeart/2005/8/layout/hList3"/>
    <dgm:cxn modelId="{F5F90A6A-78E6-4FAB-B5F2-856D2F50B3C1}" type="presParOf" srcId="{3B627655-0A07-4F09-96EB-109294215B99}" destId="{7F5211FF-B96A-4D01-A1A2-EE50E1B7C6E3}" srcOrd="0" destOrd="0" presId="urn:microsoft.com/office/officeart/2005/8/layout/hList3"/>
    <dgm:cxn modelId="{FD579DB7-119C-4FB1-82D2-E002533F07BA}" type="presParOf" srcId="{3B627655-0A07-4F09-96EB-109294215B99}" destId="{AC5AE29F-5B2A-40FD-B8B2-680B8E16105D}" srcOrd="1" destOrd="0" presId="urn:microsoft.com/office/officeart/2005/8/layout/hList3"/>
    <dgm:cxn modelId="{D0DF5CE9-A485-4A8A-AFB4-CCBB6E88053C}" type="presParOf" srcId="{3B627655-0A07-4F09-96EB-109294215B99}" destId="{3B1F55C3-9CE8-4560-96F2-4367D4E8E571}" srcOrd="2" destOrd="0" presId="urn:microsoft.com/office/officeart/2005/8/layout/hList3"/>
    <dgm:cxn modelId="{2148C2F4-1687-4C7C-B2CD-7D37A56B236D}" type="presParOf" srcId="{B1FE47E2-7D3E-4661-8508-E5DD096158EA}" destId="{6088A5DA-071E-4AEF-BFB4-D94A782E9460}"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6338129-70A7-4791-83DF-AA3DDD3A1EC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l-GR"/>
        </a:p>
      </dgm:t>
    </dgm:pt>
    <dgm:pt modelId="{14F0CDF7-1C7D-4482-A856-436FC0FA93E3}">
      <dgm:prSet phldrT="[Κείμενο]"/>
      <dgm:spPr/>
      <dgm:t>
        <a:bodyPr/>
        <a:lstStyle/>
        <a:p>
          <a:r>
            <a:rPr lang="el-GR" b="1" dirty="0" smtClean="0"/>
            <a:t>Η ΑΡΧΗ ΤΗΣ ΚΑΛΗΣ ΠΙΣΤΗΣ</a:t>
          </a:r>
        </a:p>
        <a:p>
          <a:r>
            <a:rPr lang="el-GR" b="1" dirty="0" smtClean="0">
              <a:solidFill>
                <a:schemeClr val="tx1"/>
              </a:solidFill>
            </a:rPr>
            <a:t>(Η διοίκηση δεν δικαιούται να εκμεταλλευτεί μια κατάσταση, στην οποία ο διοικούμενος έχει περιέλθει λόγω πλάνης, απάτης ή απειλής) </a:t>
          </a:r>
          <a:endParaRPr lang="el-GR" b="1" dirty="0">
            <a:solidFill>
              <a:schemeClr val="tx1"/>
            </a:solidFill>
          </a:endParaRPr>
        </a:p>
      </dgm:t>
    </dgm:pt>
    <dgm:pt modelId="{88AC2780-F7AF-47FD-82A5-69100EA20A30}" type="parTrans" cxnId="{15BF2B8A-A8D3-4526-91DC-0BAD619912C9}">
      <dgm:prSet/>
      <dgm:spPr/>
      <dgm:t>
        <a:bodyPr/>
        <a:lstStyle/>
        <a:p>
          <a:endParaRPr lang="el-GR"/>
        </a:p>
      </dgm:t>
    </dgm:pt>
    <dgm:pt modelId="{D572E5AC-6DB4-491B-8120-8FFB204EA486}" type="sibTrans" cxnId="{15BF2B8A-A8D3-4526-91DC-0BAD619912C9}">
      <dgm:prSet/>
      <dgm:spPr/>
      <dgm:t>
        <a:bodyPr/>
        <a:lstStyle/>
        <a:p>
          <a:endParaRPr lang="el-GR"/>
        </a:p>
      </dgm:t>
    </dgm:pt>
    <dgm:pt modelId="{DC9D1EF3-821D-463F-892E-B6FF7F9303CB}">
      <dgm:prSet phldrT="[Κείμενο]"/>
      <dgm:spPr/>
      <dgm:t>
        <a:bodyPr/>
        <a:lstStyle/>
        <a:p>
          <a:r>
            <a:rPr lang="el-GR" b="1" dirty="0" smtClean="0"/>
            <a:t>Η ΑΡΧΗ ΤΗΣ ΙΣΟΤΗΤΑΣ</a:t>
          </a:r>
        </a:p>
        <a:p>
          <a:r>
            <a:rPr lang="el-GR" b="1" dirty="0" smtClean="0">
              <a:solidFill>
                <a:schemeClr val="tx1"/>
              </a:solidFill>
            </a:rPr>
            <a:t>(Η διοίκηση υποχρεούται να αντιμετωπίζει όμοιες περιπτώσεις με τον ίδιο τρόπο και διαφορετικές περιπτώσεις με διαφορετικό τρόπο)</a:t>
          </a:r>
          <a:endParaRPr lang="el-GR" b="1" dirty="0">
            <a:solidFill>
              <a:schemeClr val="tx1"/>
            </a:solidFill>
          </a:endParaRPr>
        </a:p>
      </dgm:t>
    </dgm:pt>
    <dgm:pt modelId="{F9307CAE-C81E-49B4-B9B0-E58DC7BB8F73}" type="sibTrans" cxnId="{2C9F0A8F-7F97-4A79-849B-F0FC6D0A7310}">
      <dgm:prSet/>
      <dgm:spPr/>
      <dgm:t>
        <a:bodyPr/>
        <a:lstStyle/>
        <a:p>
          <a:endParaRPr lang="el-GR"/>
        </a:p>
      </dgm:t>
    </dgm:pt>
    <dgm:pt modelId="{21E4ABE9-AB67-4ADE-B839-5BEA72AF1F0D}" type="parTrans" cxnId="{2C9F0A8F-7F97-4A79-849B-F0FC6D0A7310}">
      <dgm:prSet/>
      <dgm:spPr/>
      <dgm:t>
        <a:bodyPr/>
        <a:lstStyle/>
        <a:p>
          <a:endParaRPr lang="el-GR"/>
        </a:p>
      </dgm:t>
    </dgm:pt>
    <dgm:pt modelId="{F31C0F71-FF14-4898-8A4C-48D733BCAF80}">
      <dgm:prSet phldrT="[Κείμενο]"/>
      <dgm:spPr/>
      <dgm:t>
        <a:bodyPr/>
        <a:lstStyle/>
        <a:p>
          <a:r>
            <a:rPr lang="el-GR" b="1" dirty="0" smtClean="0"/>
            <a:t>Η ΑΡΧΗ ΤΗΣ ΑΝΑΛΟΓΙΚΟΤΗΤΑΣ</a:t>
          </a:r>
        </a:p>
        <a:p>
          <a:r>
            <a:rPr lang="el-GR" b="1" dirty="0" smtClean="0">
              <a:solidFill>
                <a:schemeClr val="tx1"/>
              </a:solidFill>
            </a:rPr>
            <a:t>(Μεταξύ των περισσοτέρων μέτρων, που η διοίκηση διαθέτει, για την πραγματοποίηση των σκοπών της, οφείλει να επιλέγει τα λιγότερο επαχθή για τον πολίτη)</a:t>
          </a:r>
          <a:endParaRPr lang="el-GR" b="1" dirty="0">
            <a:solidFill>
              <a:schemeClr val="tx1"/>
            </a:solidFill>
          </a:endParaRPr>
        </a:p>
      </dgm:t>
    </dgm:pt>
    <dgm:pt modelId="{D01C229A-E19F-471B-937B-BB1B2BB5036B}" type="sibTrans" cxnId="{8FDB521D-3C72-48EB-8C45-EE584420535F}">
      <dgm:prSet/>
      <dgm:spPr/>
      <dgm:t>
        <a:bodyPr/>
        <a:lstStyle/>
        <a:p>
          <a:endParaRPr lang="el-GR"/>
        </a:p>
      </dgm:t>
    </dgm:pt>
    <dgm:pt modelId="{F776A8F5-D29A-4EDE-B889-F5F5A5A365D0}" type="parTrans" cxnId="{8FDB521D-3C72-48EB-8C45-EE584420535F}">
      <dgm:prSet/>
      <dgm:spPr/>
      <dgm:t>
        <a:bodyPr/>
        <a:lstStyle/>
        <a:p>
          <a:endParaRPr lang="el-GR"/>
        </a:p>
      </dgm:t>
    </dgm:pt>
    <dgm:pt modelId="{2E57D720-6E93-4243-8023-C4F42F2A65B8}">
      <dgm:prSet phldrT="[Κείμενο]"/>
      <dgm:spPr/>
      <dgm:t>
        <a:bodyPr/>
        <a:lstStyle/>
        <a:p>
          <a:r>
            <a:rPr lang="el-GR" b="1" dirty="0" smtClean="0"/>
            <a:t>Η ΑΡΧΗ ΤΗΣ ΔΙΚΑΙΟΛΟΓΗΜΕΝΗΣ ΕΜΠΙΣΤΟΣΥΝΗΣ ΤΟΥ ΠΟΛΙΤΗ</a:t>
          </a:r>
        </a:p>
        <a:p>
          <a:r>
            <a:rPr lang="el-GR" b="1" dirty="0" smtClean="0">
              <a:solidFill>
                <a:schemeClr val="tx1"/>
              </a:solidFill>
            </a:rPr>
            <a:t>(Η εύλογη πεποίθηση που έχει διαμορφώσει ο πολίτης, ότι μια πραγματική κατάσταση που τον αφορά θα συνεχιστεί και στο μέλλον με τον ίδιο τρόπο)</a:t>
          </a:r>
          <a:endParaRPr lang="el-GR" b="1" dirty="0">
            <a:solidFill>
              <a:schemeClr val="tx1"/>
            </a:solidFill>
          </a:endParaRPr>
        </a:p>
      </dgm:t>
    </dgm:pt>
    <dgm:pt modelId="{C1E7C392-1DBC-4207-9B48-A43853F3BF99}" type="sibTrans" cxnId="{3C966D43-51AD-4342-B460-DE35A10A1583}">
      <dgm:prSet/>
      <dgm:spPr/>
      <dgm:t>
        <a:bodyPr/>
        <a:lstStyle/>
        <a:p>
          <a:endParaRPr lang="el-GR"/>
        </a:p>
      </dgm:t>
    </dgm:pt>
    <dgm:pt modelId="{DE094906-1F92-44E4-9C64-36D2FBEEB59F}" type="parTrans" cxnId="{3C966D43-51AD-4342-B460-DE35A10A1583}">
      <dgm:prSet/>
      <dgm:spPr/>
      <dgm:t>
        <a:bodyPr/>
        <a:lstStyle/>
        <a:p>
          <a:endParaRPr lang="el-GR"/>
        </a:p>
      </dgm:t>
    </dgm:pt>
    <dgm:pt modelId="{722D17F9-97A2-4BF2-BEF8-90283082CDD8}" type="pres">
      <dgm:prSet presAssocID="{96338129-70A7-4791-83DF-AA3DDD3A1ECE}" presName="composite" presStyleCnt="0">
        <dgm:presLayoutVars>
          <dgm:chMax val="1"/>
          <dgm:dir/>
          <dgm:resizeHandles val="exact"/>
        </dgm:presLayoutVars>
      </dgm:prSet>
      <dgm:spPr/>
      <dgm:t>
        <a:bodyPr/>
        <a:lstStyle/>
        <a:p>
          <a:endParaRPr lang="el-GR"/>
        </a:p>
      </dgm:t>
    </dgm:pt>
    <dgm:pt modelId="{AEFDCEC5-8B68-413E-AEAF-A31445BB8DBD}" type="pres">
      <dgm:prSet presAssocID="{14F0CDF7-1C7D-4482-A856-436FC0FA93E3}" presName="roof" presStyleLbl="dkBgShp" presStyleIdx="0" presStyleCnt="2"/>
      <dgm:spPr/>
      <dgm:t>
        <a:bodyPr/>
        <a:lstStyle/>
        <a:p>
          <a:endParaRPr lang="el-GR"/>
        </a:p>
      </dgm:t>
    </dgm:pt>
    <dgm:pt modelId="{14F5014A-3511-4B9F-8EE5-9BFA33DC03AA}" type="pres">
      <dgm:prSet presAssocID="{14F0CDF7-1C7D-4482-A856-436FC0FA93E3}" presName="pillars" presStyleCnt="0"/>
      <dgm:spPr/>
    </dgm:pt>
    <dgm:pt modelId="{A91FE60D-C4FF-4B4E-B136-F85E0A20088B}" type="pres">
      <dgm:prSet presAssocID="{14F0CDF7-1C7D-4482-A856-436FC0FA93E3}" presName="pillar1" presStyleLbl="node1" presStyleIdx="0" presStyleCnt="3">
        <dgm:presLayoutVars>
          <dgm:bulletEnabled val="1"/>
        </dgm:presLayoutVars>
      </dgm:prSet>
      <dgm:spPr/>
      <dgm:t>
        <a:bodyPr/>
        <a:lstStyle/>
        <a:p>
          <a:endParaRPr lang="el-GR"/>
        </a:p>
      </dgm:t>
    </dgm:pt>
    <dgm:pt modelId="{AC1862C1-36A9-47BC-AFF8-A5A633149BED}" type="pres">
      <dgm:prSet presAssocID="{F31C0F71-FF14-4898-8A4C-48D733BCAF80}" presName="pillarX" presStyleLbl="node1" presStyleIdx="1" presStyleCnt="3">
        <dgm:presLayoutVars>
          <dgm:bulletEnabled val="1"/>
        </dgm:presLayoutVars>
      </dgm:prSet>
      <dgm:spPr/>
      <dgm:t>
        <a:bodyPr/>
        <a:lstStyle/>
        <a:p>
          <a:endParaRPr lang="el-GR"/>
        </a:p>
      </dgm:t>
    </dgm:pt>
    <dgm:pt modelId="{DF7B61E1-746D-423E-8616-F4C9148918A2}" type="pres">
      <dgm:prSet presAssocID="{DC9D1EF3-821D-463F-892E-B6FF7F9303CB}" presName="pillarX" presStyleLbl="node1" presStyleIdx="2" presStyleCnt="3">
        <dgm:presLayoutVars>
          <dgm:bulletEnabled val="1"/>
        </dgm:presLayoutVars>
      </dgm:prSet>
      <dgm:spPr/>
      <dgm:t>
        <a:bodyPr/>
        <a:lstStyle/>
        <a:p>
          <a:endParaRPr lang="el-GR"/>
        </a:p>
      </dgm:t>
    </dgm:pt>
    <dgm:pt modelId="{EC6CAFDC-56A2-4ED6-8963-3CF82D9532BA}" type="pres">
      <dgm:prSet presAssocID="{14F0CDF7-1C7D-4482-A856-436FC0FA93E3}" presName="base" presStyleLbl="dkBgShp" presStyleIdx="1" presStyleCnt="2"/>
      <dgm:spPr/>
    </dgm:pt>
  </dgm:ptLst>
  <dgm:cxnLst>
    <dgm:cxn modelId="{FA70BF20-0572-41DE-890C-1D8649561963}" type="presOf" srcId="{96338129-70A7-4791-83DF-AA3DDD3A1ECE}" destId="{722D17F9-97A2-4BF2-BEF8-90283082CDD8}" srcOrd="0" destOrd="0" presId="urn:microsoft.com/office/officeart/2005/8/layout/hList3"/>
    <dgm:cxn modelId="{3C966D43-51AD-4342-B460-DE35A10A1583}" srcId="{14F0CDF7-1C7D-4482-A856-436FC0FA93E3}" destId="{2E57D720-6E93-4243-8023-C4F42F2A65B8}" srcOrd="0" destOrd="0" parTransId="{DE094906-1F92-44E4-9C64-36D2FBEEB59F}" sibTransId="{C1E7C392-1DBC-4207-9B48-A43853F3BF99}"/>
    <dgm:cxn modelId="{8FDB521D-3C72-48EB-8C45-EE584420535F}" srcId="{14F0CDF7-1C7D-4482-A856-436FC0FA93E3}" destId="{F31C0F71-FF14-4898-8A4C-48D733BCAF80}" srcOrd="1" destOrd="0" parTransId="{F776A8F5-D29A-4EDE-B889-F5F5A5A365D0}" sibTransId="{D01C229A-E19F-471B-937B-BB1B2BB5036B}"/>
    <dgm:cxn modelId="{C3BE6688-5FA5-4A6F-943D-D84D704E797F}" type="presOf" srcId="{2E57D720-6E93-4243-8023-C4F42F2A65B8}" destId="{A91FE60D-C4FF-4B4E-B136-F85E0A20088B}" srcOrd="0" destOrd="0" presId="urn:microsoft.com/office/officeart/2005/8/layout/hList3"/>
    <dgm:cxn modelId="{9D292889-A36B-4244-9FC4-C680A38D9A79}" type="presOf" srcId="{14F0CDF7-1C7D-4482-A856-436FC0FA93E3}" destId="{AEFDCEC5-8B68-413E-AEAF-A31445BB8DBD}" srcOrd="0" destOrd="0" presId="urn:microsoft.com/office/officeart/2005/8/layout/hList3"/>
    <dgm:cxn modelId="{15BF2B8A-A8D3-4526-91DC-0BAD619912C9}" srcId="{96338129-70A7-4791-83DF-AA3DDD3A1ECE}" destId="{14F0CDF7-1C7D-4482-A856-436FC0FA93E3}" srcOrd="0" destOrd="0" parTransId="{88AC2780-F7AF-47FD-82A5-69100EA20A30}" sibTransId="{D572E5AC-6DB4-491B-8120-8FFB204EA486}"/>
    <dgm:cxn modelId="{2C9F0A8F-7F97-4A79-849B-F0FC6D0A7310}" srcId="{14F0CDF7-1C7D-4482-A856-436FC0FA93E3}" destId="{DC9D1EF3-821D-463F-892E-B6FF7F9303CB}" srcOrd="2" destOrd="0" parTransId="{21E4ABE9-AB67-4ADE-B839-5BEA72AF1F0D}" sibTransId="{F9307CAE-C81E-49B4-B9B0-E58DC7BB8F73}"/>
    <dgm:cxn modelId="{2570A57A-1E27-412A-9C64-93FD325410AB}" type="presOf" srcId="{F31C0F71-FF14-4898-8A4C-48D733BCAF80}" destId="{AC1862C1-36A9-47BC-AFF8-A5A633149BED}" srcOrd="0" destOrd="0" presId="urn:microsoft.com/office/officeart/2005/8/layout/hList3"/>
    <dgm:cxn modelId="{5CF239FA-CA83-47B0-A474-B61697612E39}" type="presOf" srcId="{DC9D1EF3-821D-463F-892E-B6FF7F9303CB}" destId="{DF7B61E1-746D-423E-8616-F4C9148918A2}" srcOrd="0" destOrd="0" presId="urn:microsoft.com/office/officeart/2005/8/layout/hList3"/>
    <dgm:cxn modelId="{32E84373-3302-4A39-8A20-80BBF0DFAF2F}" type="presParOf" srcId="{722D17F9-97A2-4BF2-BEF8-90283082CDD8}" destId="{AEFDCEC5-8B68-413E-AEAF-A31445BB8DBD}" srcOrd="0" destOrd="0" presId="urn:microsoft.com/office/officeart/2005/8/layout/hList3"/>
    <dgm:cxn modelId="{1211F7C8-2665-4933-9402-7CC72AFF3FED}" type="presParOf" srcId="{722D17F9-97A2-4BF2-BEF8-90283082CDD8}" destId="{14F5014A-3511-4B9F-8EE5-9BFA33DC03AA}" srcOrd="1" destOrd="0" presId="urn:microsoft.com/office/officeart/2005/8/layout/hList3"/>
    <dgm:cxn modelId="{CC7CA2B9-A8B7-4C2E-A985-8F58DAB6BFB2}" type="presParOf" srcId="{14F5014A-3511-4B9F-8EE5-9BFA33DC03AA}" destId="{A91FE60D-C4FF-4B4E-B136-F85E0A20088B}" srcOrd="0" destOrd="0" presId="urn:microsoft.com/office/officeart/2005/8/layout/hList3"/>
    <dgm:cxn modelId="{3F56BAE6-A6AD-450F-96D0-709D3F019BDE}" type="presParOf" srcId="{14F5014A-3511-4B9F-8EE5-9BFA33DC03AA}" destId="{AC1862C1-36A9-47BC-AFF8-A5A633149BED}" srcOrd="1" destOrd="0" presId="urn:microsoft.com/office/officeart/2005/8/layout/hList3"/>
    <dgm:cxn modelId="{55637959-4F0E-43D4-96D4-2E8904CCE195}" type="presParOf" srcId="{14F5014A-3511-4B9F-8EE5-9BFA33DC03AA}" destId="{DF7B61E1-746D-423E-8616-F4C9148918A2}" srcOrd="2" destOrd="0" presId="urn:microsoft.com/office/officeart/2005/8/layout/hList3"/>
    <dgm:cxn modelId="{5B0E1194-A366-4414-AE5A-E4577BC6440A}" type="presParOf" srcId="{722D17F9-97A2-4BF2-BEF8-90283082CDD8}" destId="{EC6CAFDC-56A2-4ED6-8963-3CF82D9532BA}"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7F0AFF-945C-4878-96FA-F1B0B0BF132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6909F284-BA41-47BE-8912-927F34C61DD9}">
      <dgm:prSet phldrT="[Κείμενο]"/>
      <dgm:spPr/>
      <dgm:t>
        <a:bodyPr/>
        <a:lstStyle/>
        <a:p>
          <a:r>
            <a:rPr lang="el-GR" dirty="0" smtClean="0"/>
            <a:t>ΛΕΙΤΟΥΡΓΙΚΕΣ ΤΕΧΝΙΚΕΣ ΔΙΑΔΙΚΑΣΙΕΣ</a:t>
          </a:r>
          <a:endParaRPr lang="el-GR" dirty="0"/>
        </a:p>
      </dgm:t>
    </dgm:pt>
    <dgm:pt modelId="{FCDE9754-8FFD-459F-BBD5-20C25B5A0353}" type="parTrans" cxnId="{D2CCD948-0F9F-41E2-925D-A80D1BC7D46A}">
      <dgm:prSet/>
      <dgm:spPr/>
      <dgm:t>
        <a:bodyPr/>
        <a:lstStyle/>
        <a:p>
          <a:endParaRPr lang="el-GR"/>
        </a:p>
      </dgm:t>
    </dgm:pt>
    <dgm:pt modelId="{7EAB226B-F37A-4FEC-95AF-3FA81DC9D191}" type="sibTrans" cxnId="{D2CCD948-0F9F-41E2-925D-A80D1BC7D46A}">
      <dgm:prSet/>
      <dgm:spPr/>
      <dgm:t>
        <a:bodyPr/>
        <a:lstStyle/>
        <a:p>
          <a:endParaRPr lang="el-GR"/>
        </a:p>
      </dgm:t>
    </dgm:pt>
    <dgm:pt modelId="{FA043565-1864-4247-A5EE-57F4D306BA94}">
      <dgm:prSet phldrT="[Κείμενο]"/>
      <dgm:spPr/>
      <dgm:t>
        <a:bodyPr/>
        <a:lstStyle/>
        <a:p>
          <a:r>
            <a:rPr lang="el-GR" dirty="0" smtClean="0"/>
            <a:t>ΠΡΟΓΡΑΜΜΑΤΙΣΜΕΝΕΣ Ή ΣΥΣΤΗΜΑΤΙΚΕΣ ΕΝΕΡΓΕΙΕΣ</a:t>
          </a:r>
          <a:endParaRPr lang="el-GR" dirty="0"/>
        </a:p>
      </dgm:t>
    </dgm:pt>
    <dgm:pt modelId="{4761D60F-A8C5-43D6-8280-ABA2E01329C8}" type="parTrans" cxnId="{303772E2-29B1-4542-B831-362DA388104A}">
      <dgm:prSet/>
      <dgm:spPr/>
      <dgm:t>
        <a:bodyPr/>
        <a:lstStyle/>
        <a:p>
          <a:endParaRPr lang="el-GR"/>
        </a:p>
      </dgm:t>
    </dgm:pt>
    <dgm:pt modelId="{B8F6A7F3-02F0-49A6-B173-3E4A4EB5BE2A}" type="sibTrans" cxnId="{303772E2-29B1-4542-B831-362DA388104A}">
      <dgm:prSet/>
      <dgm:spPr/>
      <dgm:t>
        <a:bodyPr/>
        <a:lstStyle/>
        <a:p>
          <a:endParaRPr lang="el-GR"/>
        </a:p>
      </dgm:t>
    </dgm:pt>
    <dgm:pt modelId="{B83535AD-105E-4234-9A59-BB4AEB00A3CA}">
      <dgm:prSet phldrT="[Κείμενο]"/>
      <dgm:spPr/>
      <dgm:t>
        <a:bodyPr/>
        <a:lstStyle/>
        <a:p>
          <a:r>
            <a:rPr lang="el-GR" dirty="0" smtClean="0"/>
            <a:t>ΝΕΟΣ ΤΡΟΠΟΣ ΜΑΝΑΤΖΜΕΝΤ</a:t>
          </a:r>
          <a:endParaRPr lang="el-GR" dirty="0"/>
        </a:p>
      </dgm:t>
    </dgm:pt>
    <dgm:pt modelId="{EE7F0176-3BC2-4E55-B009-273F8A30D732}" type="parTrans" cxnId="{FE415537-CE2F-46AB-94AF-A35B85F2A5EB}">
      <dgm:prSet/>
      <dgm:spPr/>
      <dgm:t>
        <a:bodyPr/>
        <a:lstStyle/>
        <a:p>
          <a:endParaRPr lang="el-GR"/>
        </a:p>
      </dgm:t>
    </dgm:pt>
    <dgm:pt modelId="{F04A950C-A7E1-4626-9157-BBA07E974D47}" type="sibTrans" cxnId="{FE415537-CE2F-46AB-94AF-A35B85F2A5EB}">
      <dgm:prSet/>
      <dgm:spPr/>
      <dgm:t>
        <a:bodyPr/>
        <a:lstStyle/>
        <a:p>
          <a:endParaRPr lang="el-GR"/>
        </a:p>
      </dgm:t>
    </dgm:pt>
    <dgm:pt modelId="{423DA3FA-7612-4817-BAC6-AF8E180B4E65}" type="pres">
      <dgm:prSet presAssocID="{6A7F0AFF-945C-4878-96FA-F1B0B0BF1329}" presName="linear" presStyleCnt="0">
        <dgm:presLayoutVars>
          <dgm:dir/>
          <dgm:animLvl val="lvl"/>
          <dgm:resizeHandles val="exact"/>
        </dgm:presLayoutVars>
      </dgm:prSet>
      <dgm:spPr/>
      <dgm:t>
        <a:bodyPr/>
        <a:lstStyle/>
        <a:p>
          <a:endParaRPr lang="el-GR"/>
        </a:p>
      </dgm:t>
    </dgm:pt>
    <dgm:pt modelId="{590BB464-AF46-4637-9883-1C0B2C65B926}" type="pres">
      <dgm:prSet presAssocID="{6909F284-BA41-47BE-8912-927F34C61DD9}" presName="parentLin" presStyleCnt="0"/>
      <dgm:spPr/>
    </dgm:pt>
    <dgm:pt modelId="{CA71372A-840B-4DB2-8FA6-D039A5C8FFE6}" type="pres">
      <dgm:prSet presAssocID="{6909F284-BA41-47BE-8912-927F34C61DD9}" presName="parentLeftMargin" presStyleLbl="node1" presStyleIdx="0" presStyleCnt="3"/>
      <dgm:spPr/>
      <dgm:t>
        <a:bodyPr/>
        <a:lstStyle/>
        <a:p>
          <a:endParaRPr lang="el-GR"/>
        </a:p>
      </dgm:t>
    </dgm:pt>
    <dgm:pt modelId="{6245089F-AB46-4120-815B-00E333744310}" type="pres">
      <dgm:prSet presAssocID="{6909F284-BA41-47BE-8912-927F34C61DD9}" presName="parentText" presStyleLbl="node1" presStyleIdx="0" presStyleCnt="3">
        <dgm:presLayoutVars>
          <dgm:chMax val="0"/>
          <dgm:bulletEnabled val="1"/>
        </dgm:presLayoutVars>
      </dgm:prSet>
      <dgm:spPr/>
      <dgm:t>
        <a:bodyPr/>
        <a:lstStyle/>
        <a:p>
          <a:endParaRPr lang="el-GR"/>
        </a:p>
      </dgm:t>
    </dgm:pt>
    <dgm:pt modelId="{076EFF8D-19F0-4776-91ED-7D1D9E07B676}" type="pres">
      <dgm:prSet presAssocID="{6909F284-BA41-47BE-8912-927F34C61DD9}" presName="negativeSpace" presStyleCnt="0"/>
      <dgm:spPr/>
    </dgm:pt>
    <dgm:pt modelId="{053B1750-8636-4585-8C6F-368BE88AA323}" type="pres">
      <dgm:prSet presAssocID="{6909F284-BA41-47BE-8912-927F34C61DD9}" presName="childText" presStyleLbl="conFgAcc1" presStyleIdx="0" presStyleCnt="3">
        <dgm:presLayoutVars>
          <dgm:bulletEnabled val="1"/>
        </dgm:presLayoutVars>
      </dgm:prSet>
      <dgm:spPr/>
    </dgm:pt>
    <dgm:pt modelId="{8145FB92-ED93-46CB-931C-F5DA8A8487F8}" type="pres">
      <dgm:prSet presAssocID="{7EAB226B-F37A-4FEC-95AF-3FA81DC9D191}" presName="spaceBetweenRectangles" presStyleCnt="0"/>
      <dgm:spPr/>
    </dgm:pt>
    <dgm:pt modelId="{5ADDE140-58A7-4C18-9B18-A1311FEFB8C6}" type="pres">
      <dgm:prSet presAssocID="{FA043565-1864-4247-A5EE-57F4D306BA94}" presName="parentLin" presStyleCnt="0"/>
      <dgm:spPr/>
    </dgm:pt>
    <dgm:pt modelId="{7A172905-F9DD-4384-8C34-ADE0B65BE94F}" type="pres">
      <dgm:prSet presAssocID="{FA043565-1864-4247-A5EE-57F4D306BA94}" presName="parentLeftMargin" presStyleLbl="node1" presStyleIdx="0" presStyleCnt="3"/>
      <dgm:spPr/>
      <dgm:t>
        <a:bodyPr/>
        <a:lstStyle/>
        <a:p>
          <a:endParaRPr lang="el-GR"/>
        </a:p>
      </dgm:t>
    </dgm:pt>
    <dgm:pt modelId="{E5959FC2-7C64-4112-91C2-A86E8F57FE91}" type="pres">
      <dgm:prSet presAssocID="{FA043565-1864-4247-A5EE-57F4D306BA94}" presName="parentText" presStyleLbl="node1" presStyleIdx="1" presStyleCnt="3">
        <dgm:presLayoutVars>
          <dgm:chMax val="0"/>
          <dgm:bulletEnabled val="1"/>
        </dgm:presLayoutVars>
      </dgm:prSet>
      <dgm:spPr/>
      <dgm:t>
        <a:bodyPr/>
        <a:lstStyle/>
        <a:p>
          <a:endParaRPr lang="el-GR"/>
        </a:p>
      </dgm:t>
    </dgm:pt>
    <dgm:pt modelId="{C256CA37-2A36-4B9C-94F2-C7125BB758F2}" type="pres">
      <dgm:prSet presAssocID="{FA043565-1864-4247-A5EE-57F4D306BA94}" presName="negativeSpace" presStyleCnt="0"/>
      <dgm:spPr/>
    </dgm:pt>
    <dgm:pt modelId="{DE9CD059-B6A4-44A8-B953-DB12F905FC7A}" type="pres">
      <dgm:prSet presAssocID="{FA043565-1864-4247-A5EE-57F4D306BA94}" presName="childText" presStyleLbl="conFgAcc1" presStyleIdx="1" presStyleCnt="3">
        <dgm:presLayoutVars>
          <dgm:bulletEnabled val="1"/>
        </dgm:presLayoutVars>
      </dgm:prSet>
      <dgm:spPr/>
    </dgm:pt>
    <dgm:pt modelId="{3A033E8D-6718-4633-9774-F5ABF459D47F}" type="pres">
      <dgm:prSet presAssocID="{B8F6A7F3-02F0-49A6-B173-3E4A4EB5BE2A}" presName="spaceBetweenRectangles" presStyleCnt="0"/>
      <dgm:spPr/>
    </dgm:pt>
    <dgm:pt modelId="{0D3C1B35-582C-4415-B8BB-C2B5E3C649A7}" type="pres">
      <dgm:prSet presAssocID="{B83535AD-105E-4234-9A59-BB4AEB00A3CA}" presName="parentLin" presStyleCnt="0"/>
      <dgm:spPr/>
    </dgm:pt>
    <dgm:pt modelId="{2372AC2E-2974-4915-B801-3CA73D132FD6}" type="pres">
      <dgm:prSet presAssocID="{B83535AD-105E-4234-9A59-BB4AEB00A3CA}" presName="parentLeftMargin" presStyleLbl="node1" presStyleIdx="1" presStyleCnt="3"/>
      <dgm:spPr/>
      <dgm:t>
        <a:bodyPr/>
        <a:lstStyle/>
        <a:p>
          <a:endParaRPr lang="el-GR"/>
        </a:p>
      </dgm:t>
    </dgm:pt>
    <dgm:pt modelId="{5F58949B-3CD3-44F2-A8F3-8026A9579F1A}" type="pres">
      <dgm:prSet presAssocID="{B83535AD-105E-4234-9A59-BB4AEB00A3CA}" presName="parentText" presStyleLbl="node1" presStyleIdx="2" presStyleCnt="3">
        <dgm:presLayoutVars>
          <dgm:chMax val="0"/>
          <dgm:bulletEnabled val="1"/>
        </dgm:presLayoutVars>
      </dgm:prSet>
      <dgm:spPr/>
      <dgm:t>
        <a:bodyPr/>
        <a:lstStyle/>
        <a:p>
          <a:endParaRPr lang="el-GR"/>
        </a:p>
      </dgm:t>
    </dgm:pt>
    <dgm:pt modelId="{4FFA3252-B665-4554-9745-973897776E93}" type="pres">
      <dgm:prSet presAssocID="{B83535AD-105E-4234-9A59-BB4AEB00A3CA}" presName="negativeSpace" presStyleCnt="0"/>
      <dgm:spPr/>
    </dgm:pt>
    <dgm:pt modelId="{7E7A79E8-AA62-4DAD-8FCB-024B16538FDC}" type="pres">
      <dgm:prSet presAssocID="{B83535AD-105E-4234-9A59-BB4AEB00A3CA}" presName="childText" presStyleLbl="conFgAcc1" presStyleIdx="2" presStyleCnt="3">
        <dgm:presLayoutVars>
          <dgm:bulletEnabled val="1"/>
        </dgm:presLayoutVars>
      </dgm:prSet>
      <dgm:spPr/>
    </dgm:pt>
  </dgm:ptLst>
  <dgm:cxnLst>
    <dgm:cxn modelId="{FE415537-CE2F-46AB-94AF-A35B85F2A5EB}" srcId="{6A7F0AFF-945C-4878-96FA-F1B0B0BF1329}" destId="{B83535AD-105E-4234-9A59-BB4AEB00A3CA}" srcOrd="2" destOrd="0" parTransId="{EE7F0176-3BC2-4E55-B009-273F8A30D732}" sibTransId="{F04A950C-A7E1-4626-9157-BBA07E974D47}"/>
    <dgm:cxn modelId="{23B804F6-6601-4BA7-8708-A713A12E54E3}" type="presOf" srcId="{FA043565-1864-4247-A5EE-57F4D306BA94}" destId="{7A172905-F9DD-4384-8C34-ADE0B65BE94F}" srcOrd="0" destOrd="0" presId="urn:microsoft.com/office/officeart/2005/8/layout/list1"/>
    <dgm:cxn modelId="{303772E2-29B1-4542-B831-362DA388104A}" srcId="{6A7F0AFF-945C-4878-96FA-F1B0B0BF1329}" destId="{FA043565-1864-4247-A5EE-57F4D306BA94}" srcOrd="1" destOrd="0" parTransId="{4761D60F-A8C5-43D6-8280-ABA2E01329C8}" sibTransId="{B8F6A7F3-02F0-49A6-B173-3E4A4EB5BE2A}"/>
    <dgm:cxn modelId="{27B6600A-2D5A-4132-B06C-E995343AC37C}" type="presOf" srcId="{6909F284-BA41-47BE-8912-927F34C61DD9}" destId="{6245089F-AB46-4120-815B-00E333744310}" srcOrd="1" destOrd="0" presId="urn:microsoft.com/office/officeart/2005/8/layout/list1"/>
    <dgm:cxn modelId="{1C2FFAD4-5F7E-4FC7-8953-B29913DE0221}" type="presOf" srcId="{6A7F0AFF-945C-4878-96FA-F1B0B0BF1329}" destId="{423DA3FA-7612-4817-BAC6-AF8E180B4E65}" srcOrd="0" destOrd="0" presId="urn:microsoft.com/office/officeart/2005/8/layout/list1"/>
    <dgm:cxn modelId="{D2CCD948-0F9F-41E2-925D-A80D1BC7D46A}" srcId="{6A7F0AFF-945C-4878-96FA-F1B0B0BF1329}" destId="{6909F284-BA41-47BE-8912-927F34C61DD9}" srcOrd="0" destOrd="0" parTransId="{FCDE9754-8FFD-459F-BBD5-20C25B5A0353}" sibTransId="{7EAB226B-F37A-4FEC-95AF-3FA81DC9D191}"/>
    <dgm:cxn modelId="{2FE741A5-9A4F-4DD9-9676-E988335E5018}" type="presOf" srcId="{B83535AD-105E-4234-9A59-BB4AEB00A3CA}" destId="{2372AC2E-2974-4915-B801-3CA73D132FD6}" srcOrd="0" destOrd="0" presId="urn:microsoft.com/office/officeart/2005/8/layout/list1"/>
    <dgm:cxn modelId="{FBF77474-35CF-40C1-B4DE-AB51500CF785}" type="presOf" srcId="{6909F284-BA41-47BE-8912-927F34C61DD9}" destId="{CA71372A-840B-4DB2-8FA6-D039A5C8FFE6}" srcOrd="0" destOrd="0" presId="urn:microsoft.com/office/officeart/2005/8/layout/list1"/>
    <dgm:cxn modelId="{17B22157-F78B-4838-B6B0-41EFA5703A83}" type="presOf" srcId="{B83535AD-105E-4234-9A59-BB4AEB00A3CA}" destId="{5F58949B-3CD3-44F2-A8F3-8026A9579F1A}" srcOrd="1" destOrd="0" presId="urn:microsoft.com/office/officeart/2005/8/layout/list1"/>
    <dgm:cxn modelId="{797E3E1B-DDD2-4143-B704-94E9E38D4B0F}" type="presOf" srcId="{FA043565-1864-4247-A5EE-57F4D306BA94}" destId="{E5959FC2-7C64-4112-91C2-A86E8F57FE91}" srcOrd="1" destOrd="0" presId="urn:microsoft.com/office/officeart/2005/8/layout/list1"/>
    <dgm:cxn modelId="{2463F974-548C-44AF-9515-A4644D097CC9}" type="presParOf" srcId="{423DA3FA-7612-4817-BAC6-AF8E180B4E65}" destId="{590BB464-AF46-4637-9883-1C0B2C65B926}" srcOrd="0" destOrd="0" presId="urn:microsoft.com/office/officeart/2005/8/layout/list1"/>
    <dgm:cxn modelId="{A11FCE5C-625B-46B5-8B20-299CA85615B3}" type="presParOf" srcId="{590BB464-AF46-4637-9883-1C0B2C65B926}" destId="{CA71372A-840B-4DB2-8FA6-D039A5C8FFE6}" srcOrd="0" destOrd="0" presId="urn:microsoft.com/office/officeart/2005/8/layout/list1"/>
    <dgm:cxn modelId="{91D31221-2042-4741-9E20-D107958CCF16}" type="presParOf" srcId="{590BB464-AF46-4637-9883-1C0B2C65B926}" destId="{6245089F-AB46-4120-815B-00E333744310}" srcOrd="1" destOrd="0" presId="urn:microsoft.com/office/officeart/2005/8/layout/list1"/>
    <dgm:cxn modelId="{0C5D8FA8-64F2-42E2-A3D7-9939A1C1E5C4}" type="presParOf" srcId="{423DA3FA-7612-4817-BAC6-AF8E180B4E65}" destId="{076EFF8D-19F0-4776-91ED-7D1D9E07B676}" srcOrd="1" destOrd="0" presId="urn:microsoft.com/office/officeart/2005/8/layout/list1"/>
    <dgm:cxn modelId="{1B053961-509D-4931-950C-B42FF2D87B70}" type="presParOf" srcId="{423DA3FA-7612-4817-BAC6-AF8E180B4E65}" destId="{053B1750-8636-4585-8C6F-368BE88AA323}" srcOrd="2" destOrd="0" presId="urn:microsoft.com/office/officeart/2005/8/layout/list1"/>
    <dgm:cxn modelId="{E7702DF5-3599-43CD-83EF-7FC76FF2216B}" type="presParOf" srcId="{423DA3FA-7612-4817-BAC6-AF8E180B4E65}" destId="{8145FB92-ED93-46CB-931C-F5DA8A8487F8}" srcOrd="3" destOrd="0" presId="urn:microsoft.com/office/officeart/2005/8/layout/list1"/>
    <dgm:cxn modelId="{FB61D031-21CE-4B96-91C6-C4B1041D8E38}" type="presParOf" srcId="{423DA3FA-7612-4817-BAC6-AF8E180B4E65}" destId="{5ADDE140-58A7-4C18-9B18-A1311FEFB8C6}" srcOrd="4" destOrd="0" presId="urn:microsoft.com/office/officeart/2005/8/layout/list1"/>
    <dgm:cxn modelId="{488CACE4-0C19-49F2-AC7C-263723FD38ED}" type="presParOf" srcId="{5ADDE140-58A7-4C18-9B18-A1311FEFB8C6}" destId="{7A172905-F9DD-4384-8C34-ADE0B65BE94F}" srcOrd="0" destOrd="0" presId="urn:microsoft.com/office/officeart/2005/8/layout/list1"/>
    <dgm:cxn modelId="{01A4DE71-D949-4498-B58E-74C2B3A43167}" type="presParOf" srcId="{5ADDE140-58A7-4C18-9B18-A1311FEFB8C6}" destId="{E5959FC2-7C64-4112-91C2-A86E8F57FE91}" srcOrd="1" destOrd="0" presId="urn:microsoft.com/office/officeart/2005/8/layout/list1"/>
    <dgm:cxn modelId="{E8B0A379-32D2-4611-B61A-9FAA91470635}" type="presParOf" srcId="{423DA3FA-7612-4817-BAC6-AF8E180B4E65}" destId="{C256CA37-2A36-4B9C-94F2-C7125BB758F2}" srcOrd="5" destOrd="0" presId="urn:microsoft.com/office/officeart/2005/8/layout/list1"/>
    <dgm:cxn modelId="{68F32788-BDAF-4AD0-9D63-1A132F6D083B}" type="presParOf" srcId="{423DA3FA-7612-4817-BAC6-AF8E180B4E65}" destId="{DE9CD059-B6A4-44A8-B953-DB12F905FC7A}" srcOrd="6" destOrd="0" presId="urn:microsoft.com/office/officeart/2005/8/layout/list1"/>
    <dgm:cxn modelId="{E8B3D6C6-9356-4807-B6D2-CF125C84E153}" type="presParOf" srcId="{423DA3FA-7612-4817-BAC6-AF8E180B4E65}" destId="{3A033E8D-6718-4633-9774-F5ABF459D47F}" srcOrd="7" destOrd="0" presId="urn:microsoft.com/office/officeart/2005/8/layout/list1"/>
    <dgm:cxn modelId="{2CFFDFCC-1B8C-49B1-AD11-EAFB0BA40292}" type="presParOf" srcId="{423DA3FA-7612-4817-BAC6-AF8E180B4E65}" destId="{0D3C1B35-582C-4415-B8BB-C2B5E3C649A7}" srcOrd="8" destOrd="0" presId="urn:microsoft.com/office/officeart/2005/8/layout/list1"/>
    <dgm:cxn modelId="{8EB36C0F-954E-44A1-8684-76FD5794B9E9}" type="presParOf" srcId="{0D3C1B35-582C-4415-B8BB-C2B5E3C649A7}" destId="{2372AC2E-2974-4915-B801-3CA73D132FD6}" srcOrd="0" destOrd="0" presId="urn:microsoft.com/office/officeart/2005/8/layout/list1"/>
    <dgm:cxn modelId="{70E05FFE-5B6E-46A1-9194-719C0A89DF29}" type="presParOf" srcId="{0D3C1B35-582C-4415-B8BB-C2B5E3C649A7}" destId="{5F58949B-3CD3-44F2-A8F3-8026A9579F1A}" srcOrd="1" destOrd="0" presId="urn:microsoft.com/office/officeart/2005/8/layout/list1"/>
    <dgm:cxn modelId="{6BD6C655-4D9D-473F-908F-3C413D35D8DF}" type="presParOf" srcId="{423DA3FA-7612-4817-BAC6-AF8E180B4E65}" destId="{4FFA3252-B665-4554-9745-973897776E93}" srcOrd="9" destOrd="0" presId="urn:microsoft.com/office/officeart/2005/8/layout/list1"/>
    <dgm:cxn modelId="{D0999C86-B574-4350-B273-7934AA85E17F}" type="presParOf" srcId="{423DA3FA-7612-4817-BAC6-AF8E180B4E65}" destId="{7E7A79E8-AA62-4DAD-8FCB-024B16538FD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AE423C4-FB7C-463D-A54C-8201AB073ECC}" type="doc">
      <dgm:prSet loTypeId="urn:microsoft.com/office/officeart/2005/8/layout/gear1" loCatId="cycle" qsTypeId="urn:microsoft.com/office/officeart/2005/8/quickstyle/simple1" qsCatId="simple" csTypeId="urn:microsoft.com/office/officeart/2005/8/colors/accent1_2" csCatId="accent1" phldr="1"/>
      <dgm:spPr/>
    </dgm:pt>
    <dgm:pt modelId="{6E1F724F-F182-4CA2-BD07-BC4586259317}">
      <dgm:prSet phldrT="[Κείμενο]"/>
      <dgm:spPr/>
      <dgm:t>
        <a:bodyPr/>
        <a:lstStyle/>
        <a:p>
          <a:r>
            <a:rPr lang="el-GR" b="1" dirty="0" smtClean="0"/>
            <a:t>ΑΝΑΚΛΗΣΗ ΔΙΟΙΚΗΤΙΚΩΝ ΠΡΑΞΕΩΝ</a:t>
          </a:r>
          <a:endParaRPr lang="el-GR" b="1" dirty="0"/>
        </a:p>
      </dgm:t>
    </dgm:pt>
    <dgm:pt modelId="{6FD70ECE-F3C5-4F80-8BA7-C744CF7437BE}" type="parTrans" cxnId="{E6B93FB8-95B8-4569-AF52-432068CDE37D}">
      <dgm:prSet/>
      <dgm:spPr/>
      <dgm:t>
        <a:bodyPr/>
        <a:lstStyle/>
        <a:p>
          <a:endParaRPr lang="el-GR"/>
        </a:p>
      </dgm:t>
    </dgm:pt>
    <dgm:pt modelId="{728DC641-5D8C-4AE7-9195-06AAC9A418F3}" type="sibTrans" cxnId="{E6B93FB8-95B8-4569-AF52-432068CDE37D}">
      <dgm:prSet/>
      <dgm:spPr/>
      <dgm:t>
        <a:bodyPr/>
        <a:lstStyle/>
        <a:p>
          <a:endParaRPr lang="el-GR"/>
        </a:p>
      </dgm:t>
    </dgm:pt>
    <dgm:pt modelId="{0460CE46-E0F3-4234-A0BD-996BC96BBC39}">
      <dgm:prSet phldrT="[Κείμενο]"/>
      <dgm:spPr/>
      <dgm:t>
        <a:bodyPr/>
        <a:lstStyle/>
        <a:p>
          <a:r>
            <a:rPr lang="el-GR" b="1" dirty="0" smtClean="0"/>
            <a:t>ΑΙΤΙΟΛΟΓΙΑ ΔΙΟΙΚΗΤΙΚΩΝ ΠΡΑΞΕΩΝ</a:t>
          </a:r>
          <a:endParaRPr lang="el-GR" b="1" dirty="0"/>
        </a:p>
      </dgm:t>
    </dgm:pt>
    <dgm:pt modelId="{488347EB-892D-4CEB-8CBF-262CBB2D374B}" type="parTrans" cxnId="{E3A64909-50DF-4AE7-A69A-0B491060C620}">
      <dgm:prSet/>
      <dgm:spPr/>
      <dgm:t>
        <a:bodyPr/>
        <a:lstStyle/>
        <a:p>
          <a:endParaRPr lang="el-GR"/>
        </a:p>
      </dgm:t>
    </dgm:pt>
    <dgm:pt modelId="{E6E5ADEB-6924-4F79-BBE5-947C2E6F4BD9}" type="sibTrans" cxnId="{E3A64909-50DF-4AE7-A69A-0B491060C620}">
      <dgm:prSet/>
      <dgm:spPr/>
      <dgm:t>
        <a:bodyPr/>
        <a:lstStyle/>
        <a:p>
          <a:endParaRPr lang="el-GR"/>
        </a:p>
      </dgm:t>
    </dgm:pt>
    <dgm:pt modelId="{53779426-9B39-4B17-B34B-0A7699296DC4}">
      <dgm:prSet phldrT="[Κείμενο]"/>
      <dgm:spPr/>
      <dgm:t>
        <a:bodyPr/>
        <a:lstStyle/>
        <a:p>
          <a:r>
            <a:rPr lang="el-GR" b="1" dirty="0" smtClean="0"/>
            <a:t>ΙΣΧΥΣ ΔΙΟΙΚΗΤΙΚΩΝ ΠΡΑΞΕΩΝ</a:t>
          </a:r>
        </a:p>
      </dgm:t>
    </dgm:pt>
    <dgm:pt modelId="{91392E0A-5DB5-447F-8A48-DB7B9E77A48D}" type="parTrans" cxnId="{7867080B-E9C2-449A-8778-EEC8843E4702}">
      <dgm:prSet/>
      <dgm:spPr/>
      <dgm:t>
        <a:bodyPr/>
        <a:lstStyle/>
        <a:p>
          <a:endParaRPr lang="el-GR"/>
        </a:p>
      </dgm:t>
    </dgm:pt>
    <dgm:pt modelId="{85F9450A-CF03-4903-92F7-E8D50FD76CDE}" type="sibTrans" cxnId="{7867080B-E9C2-449A-8778-EEC8843E4702}">
      <dgm:prSet/>
      <dgm:spPr/>
      <dgm:t>
        <a:bodyPr/>
        <a:lstStyle/>
        <a:p>
          <a:endParaRPr lang="el-GR"/>
        </a:p>
      </dgm:t>
    </dgm:pt>
    <dgm:pt modelId="{828C6F2C-12C1-4EC0-AAA1-5274171108A7}" type="pres">
      <dgm:prSet presAssocID="{BAE423C4-FB7C-463D-A54C-8201AB073ECC}" presName="composite" presStyleCnt="0">
        <dgm:presLayoutVars>
          <dgm:chMax val="3"/>
          <dgm:animLvl val="lvl"/>
          <dgm:resizeHandles val="exact"/>
        </dgm:presLayoutVars>
      </dgm:prSet>
      <dgm:spPr/>
    </dgm:pt>
    <dgm:pt modelId="{D0D1D454-A595-4450-BE92-B27F17839A0B}" type="pres">
      <dgm:prSet presAssocID="{6E1F724F-F182-4CA2-BD07-BC4586259317}" presName="gear1" presStyleLbl="node1" presStyleIdx="0" presStyleCnt="3">
        <dgm:presLayoutVars>
          <dgm:chMax val="1"/>
          <dgm:bulletEnabled val="1"/>
        </dgm:presLayoutVars>
      </dgm:prSet>
      <dgm:spPr/>
      <dgm:t>
        <a:bodyPr/>
        <a:lstStyle/>
        <a:p>
          <a:endParaRPr lang="el-GR"/>
        </a:p>
      </dgm:t>
    </dgm:pt>
    <dgm:pt modelId="{4C4D045E-03E3-492C-ADFE-3EBB07C3632B}" type="pres">
      <dgm:prSet presAssocID="{6E1F724F-F182-4CA2-BD07-BC4586259317}" presName="gear1srcNode" presStyleLbl="node1" presStyleIdx="0" presStyleCnt="3"/>
      <dgm:spPr/>
      <dgm:t>
        <a:bodyPr/>
        <a:lstStyle/>
        <a:p>
          <a:endParaRPr lang="el-GR"/>
        </a:p>
      </dgm:t>
    </dgm:pt>
    <dgm:pt modelId="{B447FA88-FB1B-473F-BA52-7F37FC66DC82}" type="pres">
      <dgm:prSet presAssocID="{6E1F724F-F182-4CA2-BD07-BC4586259317}" presName="gear1dstNode" presStyleLbl="node1" presStyleIdx="0" presStyleCnt="3"/>
      <dgm:spPr/>
      <dgm:t>
        <a:bodyPr/>
        <a:lstStyle/>
        <a:p>
          <a:endParaRPr lang="el-GR"/>
        </a:p>
      </dgm:t>
    </dgm:pt>
    <dgm:pt modelId="{B842031B-30C5-4951-BC96-D8F39DD64409}" type="pres">
      <dgm:prSet presAssocID="{0460CE46-E0F3-4234-A0BD-996BC96BBC39}" presName="gear2" presStyleLbl="node1" presStyleIdx="1" presStyleCnt="3">
        <dgm:presLayoutVars>
          <dgm:chMax val="1"/>
          <dgm:bulletEnabled val="1"/>
        </dgm:presLayoutVars>
      </dgm:prSet>
      <dgm:spPr/>
      <dgm:t>
        <a:bodyPr/>
        <a:lstStyle/>
        <a:p>
          <a:endParaRPr lang="el-GR"/>
        </a:p>
      </dgm:t>
    </dgm:pt>
    <dgm:pt modelId="{5884BB03-A50B-41DB-8B03-03CA3576F032}" type="pres">
      <dgm:prSet presAssocID="{0460CE46-E0F3-4234-A0BD-996BC96BBC39}" presName="gear2srcNode" presStyleLbl="node1" presStyleIdx="1" presStyleCnt="3"/>
      <dgm:spPr/>
      <dgm:t>
        <a:bodyPr/>
        <a:lstStyle/>
        <a:p>
          <a:endParaRPr lang="el-GR"/>
        </a:p>
      </dgm:t>
    </dgm:pt>
    <dgm:pt modelId="{BB9DE516-BEB6-4B3E-A2C7-A1DA8438F14C}" type="pres">
      <dgm:prSet presAssocID="{0460CE46-E0F3-4234-A0BD-996BC96BBC39}" presName="gear2dstNode" presStyleLbl="node1" presStyleIdx="1" presStyleCnt="3"/>
      <dgm:spPr/>
      <dgm:t>
        <a:bodyPr/>
        <a:lstStyle/>
        <a:p>
          <a:endParaRPr lang="el-GR"/>
        </a:p>
      </dgm:t>
    </dgm:pt>
    <dgm:pt modelId="{49DC2EE0-D3D7-4B21-A878-F1E6D1D1099A}" type="pres">
      <dgm:prSet presAssocID="{53779426-9B39-4B17-B34B-0A7699296DC4}" presName="gear3" presStyleLbl="node1" presStyleIdx="2" presStyleCnt="3"/>
      <dgm:spPr/>
      <dgm:t>
        <a:bodyPr/>
        <a:lstStyle/>
        <a:p>
          <a:endParaRPr lang="el-GR"/>
        </a:p>
      </dgm:t>
    </dgm:pt>
    <dgm:pt modelId="{9F3F23E6-3647-4457-84FD-9727954ECBFF}" type="pres">
      <dgm:prSet presAssocID="{53779426-9B39-4B17-B34B-0A7699296DC4}" presName="gear3tx" presStyleLbl="node1" presStyleIdx="2" presStyleCnt="3">
        <dgm:presLayoutVars>
          <dgm:chMax val="1"/>
          <dgm:bulletEnabled val="1"/>
        </dgm:presLayoutVars>
      </dgm:prSet>
      <dgm:spPr/>
      <dgm:t>
        <a:bodyPr/>
        <a:lstStyle/>
        <a:p>
          <a:endParaRPr lang="el-GR"/>
        </a:p>
      </dgm:t>
    </dgm:pt>
    <dgm:pt modelId="{BF4B61A1-2F91-4A0E-8365-178F8AD42EF6}" type="pres">
      <dgm:prSet presAssocID="{53779426-9B39-4B17-B34B-0A7699296DC4}" presName="gear3srcNode" presStyleLbl="node1" presStyleIdx="2" presStyleCnt="3"/>
      <dgm:spPr/>
      <dgm:t>
        <a:bodyPr/>
        <a:lstStyle/>
        <a:p>
          <a:endParaRPr lang="el-GR"/>
        </a:p>
      </dgm:t>
    </dgm:pt>
    <dgm:pt modelId="{EB731EBA-9F9E-4728-A02B-14D594F0E57E}" type="pres">
      <dgm:prSet presAssocID="{53779426-9B39-4B17-B34B-0A7699296DC4}" presName="gear3dstNode" presStyleLbl="node1" presStyleIdx="2" presStyleCnt="3"/>
      <dgm:spPr/>
      <dgm:t>
        <a:bodyPr/>
        <a:lstStyle/>
        <a:p>
          <a:endParaRPr lang="el-GR"/>
        </a:p>
      </dgm:t>
    </dgm:pt>
    <dgm:pt modelId="{FF0E37D1-FDFA-43FB-809D-1B82503EC521}" type="pres">
      <dgm:prSet presAssocID="{728DC641-5D8C-4AE7-9195-06AAC9A418F3}" presName="connector1" presStyleLbl="sibTrans2D1" presStyleIdx="0" presStyleCnt="3"/>
      <dgm:spPr/>
      <dgm:t>
        <a:bodyPr/>
        <a:lstStyle/>
        <a:p>
          <a:endParaRPr lang="el-GR"/>
        </a:p>
      </dgm:t>
    </dgm:pt>
    <dgm:pt modelId="{FD10580D-A28F-47A0-9EB4-0855F0D38CEF}" type="pres">
      <dgm:prSet presAssocID="{E6E5ADEB-6924-4F79-BBE5-947C2E6F4BD9}" presName="connector2" presStyleLbl="sibTrans2D1" presStyleIdx="1" presStyleCnt="3"/>
      <dgm:spPr/>
      <dgm:t>
        <a:bodyPr/>
        <a:lstStyle/>
        <a:p>
          <a:endParaRPr lang="el-GR"/>
        </a:p>
      </dgm:t>
    </dgm:pt>
    <dgm:pt modelId="{39DF0B10-4FE0-42A2-82D4-10D21187E394}" type="pres">
      <dgm:prSet presAssocID="{85F9450A-CF03-4903-92F7-E8D50FD76CDE}" presName="connector3" presStyleLbl="sibTrans2D1" presStyleIdx="2" presStyleCnt="3"/>
      <dgm:spPr/>
      <dgm:t>
        <a:bodyPr/>
        <a:lstStyle/>
        <a:p>
          <a:endParaRPr lang="el-GR"/>
        </a:p>
      </dgm:t>
    </dgm:pt>
  </dgm:ptLst>
  <dgm:cxnLst>
    <dgm:cxn modelId="{E3A64909-50DF-4AE7-A69A-0B491060C620}" srcId="{BAE423C4-FB7C-463D-A54C-8201AB073ECC}" destId="{0460CE46-E0F3-4234-A0BD-996BC96BBC39}" srcOrd="1" destOrd="0" parTransId="{488347EB-892D-4CEB-8CBF-262CBB2D374B}" sibTransId="{E6E5ADEB-6924-4F79-BBE5-947C2E6F4BD9}"/>
    <dgm:cxn modelId="{A40F486F-5D1E-47A8-B640-C1268E127C1F}" type="presOf" srcId="{53779426-9B39-4B17-B34B-0A7699296DC4}" destId="{49DC2EE0-D3D7-4B21-A878-F1E6D1D1099A}" srcOrd="0" destOrd="0" presId="urn:microsoft.com/office/officeart/2005/8/layout/gear1"/>
    <dgm:cxn modelId="{7867080B-E9C2-449A-8778-EEC8843E4702}" srcId="{BAE423C4-FB7C-463D-A54C-8201AB073ECC}" destId="{53779426-9B39-4B17-B34B-0A7699296DC4}" srcOrd="2" destOrd="0" parTransId="{91392E0A-5DB5-447F-8A48-DB7B9E77A48D}" sibTransId="{85F9450A-CF03-4903-92F7-E8D50FD76CDE}"/>
    <dgm:cxn modelId="{29BB505B-8755-4E43-8B9E-A00E58D1296C}" type="presOf" srcId="{53779426-9B39-4B17-B34B-0A7699296DC4}" destId="{BF4B61A1-2F91-4A0E-8365-178F8AD42EF6}" srcOrd="2" destOrd="0" presId="urn:microsoft.com/office/officeart/2005/8/layout/gear1"/>
    <dgm:cxn modelId="{64004FEB-7A94-4866-B3E4-A68223F0B24C}" type="presOf" srcId="{728DC641-5D8C-4AE7-9195-06AAC9A418F3}" destId="{FF0E37D1-FDFA-43FB-809D-1B82503EC521}" srcOrd="0" destOrd="0" presId="urn:microsoft.com/office/officeart/2005/8/layout/gear1"/>
    <dgm:cxn modelId="{450F2796-CA25-4649-A863-CCEC0B00D780}" type="presOf" srcId="{0460CE46-E0F3-4234-A0BD-996BC96BBC39}" destId="{5884BB03-A50B-41DB-8B03-03CA3576F032}" srcOrd="1" destOrd="0" presId="urn:microsoft.com/office/officeart/2005/8/layout/gear1"/>
    <dgm:cxn modelId="{E32B4BAB-255C-42A2-8635-4C1DB853676B}" type="presOf" srcId="{BAE423C4-FB7C-463D-A54C-8201AB073ECC}" destId="{828C6F2C-12C1-4EC0-AAA1-5274171108A7}" srcOrd="0" destOrd="0" presId="urn:microsoft.com/office/officeart/2005/8/layout/gear1"/>
    <dgm:cxn modelId="{DDFFAC22-A5A7-4A5B-BB34-1A4BCFA46734}" type="presOf" srcId="{53779426-9B39-4B17-B34B-0A7699296DC4}" destId="{9F3F23E6-3647-4457-84FD-9727954ECBFF}" srcOrd="1" destOrd="0" presId="urn:microsoft.com/office/officeart/2005/8/layout/gear1"/>
    <dgm:cxn modelId="{28D91220-E187-498B-987A-1E4DE9282F9F}" type="presOf" srcId="{6E1F724F-F182-4CA2-BD07-BC4586259317}" destId="{4C4D045E-03E3-492C-ADFE-3EBB07C3632B}" srcOrd="1" destOrd="0" presId="urn:microsoft.com/office/officeart/2005/8/layout/gear1"/>
    <dgm:cxn modelId="{24541E53-3F99-4A26-AFB3-F0312A834EEA}" type="presOf" srcId="{0460CE46-E0F3-4234-A0BD-996BC96BBC39}" destId="{BB9DE516-BEB6-4B3E-A2C7-A1DA8438F14C}" srcOrd="2" destOrd="0" presId="urn:microsoft.com/office/officeart/2005/8/layout/gear1"/>
    <dgm:cxn modelId="{9DFBA4DE-FA2C-4799-B19C-EE2999474857}" type="presOf" srcId="{0460CE46-E0F3-4234-A0BD-996BC96BBC39}" destId="{B842031B-30C5-4951-BC96-D8F39DD64409}" srcOrd="0" destOrd="0" presId="urn:microsoft.com/office/officeart/2005/8/layout/gear1"/>
    <dgm:cxn modelId="{6424CABD-E471-4D41-B185-63AE2ED062FE}" type="presOf" srcId="{53779426-9B39-4B17-B34B-0A7699296DC4}" destId="{EB731EBA-9F9E-4728-A02B-14D594F0E57E}" srcOrd="3" destOrd="0" presId="urn:microsoft.com/office/officeart/2005/8/layout/gear1"/>
    <dgm:cxn modelId="{E6B93FB8-95B8-4569-AF52-432068CDE37D}" srcId="{BAE423C4-FB7C-463D-A54C-8201AB073ECC}" destId="{6E1F724F-F182-4CA2-BD07-BC4586259317}" srcOrd="0" destOrd="0" parTransId="{6FD70ECE-F3C5-4F80-8BA7-C744CF7437BE}" sibTransId="{728DC641-5D8C-4AE7-9195-06AAC9A418F3}"/>
    <dgm:cxn modelId="{FF068DE1-C5CF-4D12-A802-490447DE06A0}" type="presOf" srcId="{6E1F724F-F182-4CA2-BD07-BC4586259317}" destId="{D0D1D454-A595-4450-BE92-B27F17839A0B}" srcOrd="0" destOrd="0" presId="urn:microsoft.com/office/officeart/2005/8/layout/gear1"/>
    <dgm:cxn modelId="{EBE9D4A0-878C-4123-A4B6-EA7BE7AA92BD}" type="presOf" srcId="{85F9450A-CF03-4903-92F7-E8D50FD76CDE}" destId="{39DF0B10-4FE0-42A2-82D4-10D21187E394}" srcOrd="0" destOrd="0" presId="urn:microsoft.com/office/officeart/2005/8/layout/gear1"/>
    <dgm:cxn modelId="{9F642BB4-860A-4DED-BE03-E7ED7BCEE987}" type="presOf" srcId="{E6E5ADEB-6924-4F79-BBE5-947C2E6F4BD9}" destId="{FD10580D-A28F-47A0-9EB4-0855F0D38CEF}" srcOrd="0" destOrd="0" presId="urn:microsoft.com/office/officeart/2005/8/layout/gear1"/>
    <dgm:cxn modelId="{DD49B6A1-79F0-47A7-9067-70A1A1788E30}" type="presOf" srcId="{6E1F724F-F182-4CA2-BD07-BC4586259317}" destId="{B447FA88-FB1B-473F-BA52-7F37FC66DC82}" srcOrd="2" destOrd="0" presId="urn:microsoft.com/office/officeart/2005/8/layout/gear1"/>
    <dgm:cxn modelId="{6D2E73BD-3B97-447C-9FD2-938B832C6DAE}" type="presParOf" srcId="{828C6F2C-12C1-4EC0-AAA1-5274171108A7}" destId="{D0D1D454-A595-4450-BE92-B27F17839A0B}" srcOrd="0" destOrd="0" presId="urn:microsoft.com/office/officeart/2005/8/layout/gear1"/>
    <dgm:cxn modelId="{9476F89C-15F4-40A8-B652-1D46343A5734}" type="presParOf" srcId="{828C6F2C-12C1-4EC0-AAA1-5274171108A7}" destId="{4C4D045E-03E3-492C-ADFE-3EBB07C3632B}" srcOrd="1" destOrd="0" presId="urn:microsoft.com/office/officeart/2005/8/layout/gear1"/>
    <dgm:cxn modelId="{AB487503-BF3F-4E4C-B377-50803BCFD42B}" type="presParOf" srcId="{828C6F2C-12C1-4EC0-AAA1-5274171108A7}" destId="{B447FA88-FB1B-473F-BA52-7F37FC66DC82}" srcOrd="2" destOrd="0" presId="urn:microsoft.com/office/officeart/2005/8/layout/gear1"/>
    <dgm:cxn modelId="{F4DFA6C4-BDD5-4505-96D2-86C448AF4B89}" type="presParOf" srcId="{828C6F2C-12C1-4EC0-AAA1-5274171108A7}" destId="{B842031B-30C5-4951-BC96-D8F39DD64409}" srcOrd="3" destOrd="0" presId="urn:microsoft.com/office/officeart/2005/8/layout/gear1"/>
    <dgm:cxn modelId="{DED3151C-3355-42EA-8F1E-D3D56C3ACE89}" type="presParOf" srcId="{828C6F2C-12C1-4EC0-AAA1-5274171108A7}" destId="{5884BB03-A50B-41DB-8B03-03CA3576F032}" srcOrd="4" destOrd="0" presId="urn:microsoft.com/office/officeart/2005/8/layout/gear1"/>
    <dgm:cxn modelId="{1F25985C-E8BD-4064-9D3F-88014F779FF7}" type="presParOf" srcId="{828C6F2C-12C1-4EC0-AAA1-5274171108A7}" destId="{BB9DE516-BEB6-4B3E-A2C7-A1DA8438F14C}" srcOrd="5" destOrd="0" presId="urn:microsoft.com/office/officeart/2005/8/layout/gear1"/>
    <dgm:cxn modelId="{3272960E-E4B6-4C26-9FBC-B2AEBA16EA0F}" type="presParOf" srcId="{828C6F2C-12C1-4EC0-AAA1-5274171108A7}" destId="{49DC2EE0-D3D7-4B21-A878-F1E6D1D1099A}" srcOrd="6" destOrd="0" presId="urn:microsoft.com/office/officeart/2005/8/layout/gear1"/>
    <dgm:cxn modelId="{EFC8F55D-79A6-4041-8ABF-CAEF4E4F35C8}" type="presParOf" srcId="{828C6F2C-12C1-4EC0-AAA1-5274171108A7}" destId="{9F3F23E6-3647-4457-84FD-9727954ECBFF}" srcOrd="7" destOrd="0" presId="urn:microsoft.com/office/officeart/2005/8/layout/gear1"/>
    <dgm:cxn modelId="{E91C4470-2A28-4C5D-8CE4-208B142833E7}" type="presParOf" srcId="{828C6F2C-12C1-4EC0-AAA1-5274171108A7}" destId="{BF4B61A1-2F91-4A0E-8365-178F8AD42EF6}" srcOrd="8" destOrd="0" presId="urn:microsoft.com/office/officeart/2005/8/layout/gear1"/>
    <dgm:cxn modelId="{8E00AC85-3901-41A3-ACE8-6C5A46C240E9}" type="presParOf" srcId="{828C6F2C-12C1-4EC0-AAA1-5274171108A7}" destId="{EB731EBA-9F9E-4728-A02B-14D594F0E57E}" srcOrd="9" destOrd="0" presId="urn:microsoft.com/office/officeart/2005/8/layout/gear1"/>
    <dgm:cxn modelId="{39142C0F-67F4-4F71-8716-F6E17F440FD7}" type="presParOf" srcId="{828C6F2C-12C1-4EC0-AAA1-5274171108A7}" destId="{FF0E37D1-FDFA-43FB-809D-1B82503EC521}" srcOrd="10" destOrd="0" presId="urn:microsoft.com/office/officeart/2005/8/layout/gear1"/>
    <dgm:cxn modelId="{3CE3C8F4-6938-42DD-ADD7-0B7951FF5D2D}" type="presParOf" srcId="{828C6F2C-12C1-4EC0-AAA1-5274171108A7}" destId="{FD10580D-A28F-47A0-9EB4-0855F0D38CEF}" srcOrd="11" destOrd="0" presId="urn:microsoft.com/office/officeart/2005/8/layout/gear1"/>
    <dgm:cxn modelId="{1448F54D-3D6B-492C-99ED-23ADF689B056}" type="presParOf" srcId="{828C6F2C-12C1-4EC0-AAA1-5274171108A7}" destId="{39DF0B10-4FE0-42A2-82D4-10D21187E394}"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EFA3849-F1ED-49A3-8649-61ADE756BD7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1F07E3C5-AD48-49B0-8FF0-5E5F3078E245}">
      <dgm:prSet phldrT="[Κείμενο]" custT="1"/>
      <dgm:spPr/>
      <dgm:t>
        <a:bodyPr/>
        <a:lstStyle/>
        <a:p>
          <a:pPr algn="ctr"/>
          <a:r>
            <a:rPr lang="el-GR" sz="1400" b="1" dirty="0" smtClean="0"/>
            <a:t>1. Με ένα χαρισματικό ηγέτη μπορεί να επιτευχθεί η συνεχιζόμενη βελτίωση ποιότητας σε έναν οργανισμό</a:t>
          </a:r>
          <a:endParaRPr lang="el-GR" sz="1400" b="1" dirty="0"/>
        </a:p>
      </dgm:t>
    </dgm:pt>
    <dgm:pt modelId="{974B93BF-4265-4D03-98E7-41A3DEF3B4FC}" type="parTrans" cxnId="{D6DD90AE-2EB9-4102-A215-DBA1987C9AE8}">
      <dgm:prSet/>
      <dgm:spPr/>
      <dgm:t>
        <a:bodyPr/>
        <a:lstStyle/>
        <a:p>
          <a:endParaRPr lang="el-GR"/>
        </a:p>
      </dgm:t>
    </dgm:pt>
    <dgm:pt modelId="{53ED4387-B78A-4C97-B332-FF5240F15645}" type="sibTrans" cxnId="{D6DD90AE-2EB9-4102-A215-DBA1987C9AE8}">
      <dgm:prSet/>
      <dgm:spPr/>
      <dgm:t>
        <a:bodyPr/>
        <a:lstStyle/>
        <a:p>
          <a:endParaRPr lang="el-GR"/>
        </a:p>
      </dgm:t>
    </dgm:pt>
    <dgm:pt modelId="{7C970F6A-E88D-42EB-BB08-A78034EFDE53}">
      <dgm:prSet phldrT="[Κείμενο]" custT="1"/>
      <dgm:spPr/>
      <dgm:t>
        <a:bodyPr/>
        <a:lstStyle/>
        <a:p>
          <a:pPr algn="ctr"/>
          <a:r>
            <a:rPr lang="el-GR" sz="1400" b="1" dirty="0" smtClean="0"/>
            <a:t>2. Επικέντρωση στους ασθενείς, στους χρήστες των υπηρεσιών και στους προμηθευτές</a:t>
          </a:r>
          <a:endParaRPr lang="el-GR" sz="1400" b="1" dirty="0"/>
        </a:p>
      </dgm:t>
    </dgm:pt>
    <dgm:pt modelId="{D062DDE2-B333-4289-A657-DD7FC05E946A}" type="parTrans" cxnId="{0C56BFFF-DDBA-4D76-8508-5055FD93391D}">
      <dgm:prSet/>
      <dgm:spPr/>
      <dgm:t>
        <a:bodyPr/>
        <a:lstStyle/>
        <a:p>
          <a:endParaRPr lang="el-GR"/>
        </a:p>
      </dgm:t>
    </dgm:pt>
    <dgm:pt modelId="{69F6883D-6006-418B-B995-354C95DF4D76}" type="sibTrans" cxnId="{0C56BFFF-DDBA-4D76-8508-5055FD93391D}">
      <dgm:prSet/>
      <dgm:spPr/>
      <dgm:t>
        <a:bodyPr/>
        <a:lstStyle/>
        <a:p>
          <a:endParaRPr lang="el-GR"/>
        </a:p>
      </dgm:t>
    </dgm:pt>
    <dgm:pt modelId="{7E261C9F-277D-4009-AFAD-04F99BC2EC4F}">
      <dgm:prSet phldrT="[Κείμενο]" custT="1"/>
      <dgm:spPr/>
      <dgm:t>
        <a:bodyPr/>
        <a:lstStyle/>
        <a:p>
          <a:pPr algn="l"/>
          <a:endParaRPr lang="el-GR" sz="1400" b="1" dirty="0" smtClean="0"/>
        </a:p>
        <a:p>
          <a:pPr algn="l"/>
          <a:endParaRPr lang="el-GR" sz="1400" b="1" dirty="0" smtClean="0"/>
        </a:p>
        <a:p>
          <a:pPr algn="ctr"/>
          <a:r>
            <a:rPr lang="el-GR" sz="1400" b="1" dirty="0" smtClean="0"/>
            <a:t>3. Διαρκείς βελτιώσεις των διαδικασιών, με στόχο καλύτερα αποτελέσματα</a:t>
          </a:r>
          <a:endParaRPr lang="el-GR" sz="1400" b="1" dirty="0"/>
        </a:p>
      </dgm:t>
    </dgm:pt>
    <dgm:pt modelId="{39328724-AB07-4472-980B-886825047686}" type="parTrans" cxnId="{262BE92D-3DA8-451C-829B-46EA873A1D93}">
      <dgm:prSet/>
      <dgm:spPr/>
      <dgm:t>
        <a:bodyPr/>
        <a:lstStyle/>
        <a:p>
          <a:endParaRPr lang="el-GR"/>
        </a:p>
      </dgm:t>
    </dgm:pt>
    <dgm:pt modelId="{B304FBD4-DFDD-455C-BA17-D609003B74D6}" type="sibTrans" cxnId="{262BE92D-3DA8-451C-829B-46EA873A1D93}">
      <dgm:prSet/>
      <dgm:spPr/>
      <dgm:t>
        <a:bodyPr/>
        <a:lstStyle/>
        <a:p>
          <a:endParaRPr lang="el-GR"/>
        </a:p>
      </dgm:t>
    </dgm:pt>
    <dgm:pt modelId="{EE586C7B-D520-4AF4-ADC0-B98CC7354DC7}" type="pres">
      <dgm:prSet presAssocID="{EEFA3849-F1ED-49A3-8649-61ADE756BD77}" presName="linear" presStyleCnt="0">
        <dgm:presLayoutVars>
          <dgm:dir/>
          <dgm:animLvl val="lvl"/>
          <dgm:resizeHandles val="exact"/>
        </dgm:presLayoutVars>
      </dgm:prSet>
      <dgm:spPr/>
      <dgm:t>
        <a:bodyPr/>
        <a:lstStyle/>
        <a:p>
          <a:endParaRPr lang="el-GR"/>
        </a:p>
      </dgm:t>
    </dgm:pt>
    <dgm:pt modelId="{19C36A41-71F0-4009-B8F6-DD03E36CBCE1}" type="pres">
      <dgm:prSet presAssocID="{1F07E3C5-AD48-49B0-8FF0-5E5F3078E245}" presName="parentLin" presStyleCnt="0"/>
      <dgm:spPr/>
    </dgm:pt>
    <dgm:pt modelId="{0B9EFE6B-C21F-40B1-B030-97D46ED97B5B}" type="pres">
      <dgm:prSet presAssocID="{1F07E3C5-AD48-49B0-8FF0-5E5F3078E245}" presName="parentLeftMargin" presStyleLbl="node1" presStyleIdx="0" presStyleCnt="3"/>
      <dgm:spPr/>
      <dgm:t>
        <a:bodyPr/>
        <a:lstStyle/>
        <a:p>
          <a:endParaRPr lang="el-GR"/>
        </a:p>
      </dgm:t>
    </dgm:pt>
    <dgm:pt modelId="{01621778-0E23-4CD2-9763-2CA1A5BFED6A}" type="pres">
      <dgm:prSet presAssocID="{1F07E3C5-AD48-49B0-8FF0-5E5F3078E245}" presName="parentText" presStyleLbl="node1" presStyleIdx="0" presStyleCnt="3" custScaleY="458354">
        <dgm:presLayoutVars>
          <dgm:chMax val="0"/>
          <dgm:bulletEnabled val="1"/>
        </dgm:presLayoutVars>
      </dgm:prSet>
      <dgm:spPr/>
      <dgm:t>
        <a:bodyPr/>
        <a:lstStyle/>
        <a:p>
          <a:endParaRPr lang="el-GR"/>
        </a:p>
      </dgm:t>
    </dgm:pt>
    <dgm:pt modelId="{1CDF28FA-4910-4C32-9B5E-F49AD6E68950}" type="pres">
      <dgm:prSet presAssocID="{1F07E3C5-AD48-49B0-8FF0-5E5F3078E245}" presName="negativeSpace" presStyleCnt="0"/>
      <dgm:spPr/>
    </dgm:pt>
    <dgm:pt modelId="{36F0D4A8-A869-4D12-9833-DF0810217278}" type="pres">
      <dgm:prSet presAssocID="{1F07E3C5-AD48-49B0-8FF0-5E5F3078E245}" presName="childText" presStyleLbl="conFgAcc1" presStyleIdx="0" presStyleCnt="3">
        <dgm:presLayoutVars>
          <dgm:bulletEnabled val="1"/>
        </dgm:presLayoutVars>
      </dgm:prSet>
      <dgm:spPr/>
    </dgm:pt>
    <dgm:pt modelId="{70FABABB-EF97-4754-8CEF-608CB1605113}" type="pres">
      <dgm:prSet presAssocID="{53ED4387-B78A-4C97-B332-FF5240F15645}" presName="spaceBetweenRectangles" presStyleCnt="0"/>
      <dgm:spPr/>
    </dgm:pt>
    <dgm:pt modelId="{4BD7623A-8BE9-44DE-B117-A1F6E6198BAF}" type="pres">
      <dgm:prSet presAssocID="{7C970F6A-E88D-42EB-BB08-A78034EFDE53}" presName="parentLin" presStyleCnt="0"/>
      <dgm:spPr/>
    </dgm:pt>
    <dgm:pt modelId="{E4A1F98F-4D91-4687-B579-FFF6CC63D7DC}" type="pres">
      <dgm:prSet presAssocID="{7C970F6A-E88D-42EB-BB08-A78034EFDE53}" presName="parentLeftMargin" presStyleLbl="node1" presStyleIdx="0" presStyleCnt="3"/>
      <dgm:spPr/>
      <dgm:t>
        <a:bodyPr/>
        <a:lstStyle/>
        <a:p>
          <a:endParaRPr lang="el-GR"/>
        </a:p>
      </dgm:t>
    </dgm:pt>
    <dgm:pt modelId="{6DB69C62-7F0E-4E52-A721-534B969C4C10}" type="pres">
      <dgm:prSet presAssocID="{7C970F6A-E88D-42EB-BB08-A78034EFDE53}" presName="parentText" presStyleLbl="node1" presStyleIdx="1" presStyleCnt="3" custScaleY="468919">
        <dgm:presLayoutVars>
          <dgm:chMax val="0"/>
          <dgm:bulletEnabled val="1"/>
        </dgm:presLayoutVars>
      </dgm:prSet>
      <dgm:spPr/>
      <dgm:t>
        <a:bodyPr/>
        <a:lstStyle/>
        <a:p>
          <a:endParaRPr lang="el-GR"/>
        </a:p>
      </dgm:t>
    </dgm:pt>
    <dgm:pt modelId="{E9B0F54B-3385-4A4C-B419-C7B6455FFE6C}" type="pres">
      <dgm:prSet presAssocID="{7C970F6A-E88D-42EB-BB08-A78034EFDE53}" presName="negativeSpace" presStyleCnt="0"/>
      <dgm:spPr/>
    </dgm:pt>
    <dgm:pt modelId="{1D8EBE7D-D42C-4FE3-B33E-DB5381020285}" type="pres">
      <dgm:prSet presAssocID="{7C970F6A-E88D-42EB-BB08-A78034EFDE53}" presName="childText" presStyleLbl="conFgAcc1" presStyleIdx="1" presStyleCnt="3">
        <dgm:presLayoutVars>
          <dgm:bulletEnabled val="1"/>
        </dgm:presLayoutVars>
      </dgm:prSet>
      <dgm:spPr/>
    </dgm:pt>
    <dgm:pt modelId="{FE4A273A-442A-4F8C-8305-EC7ED03862D4}" type="pres">
      <dgm:prSet presAssocID="{69F6883D-6006-418B-B995-354C95DF4D76}" presName="spaceBetweenRectangles" presStyleCnt="0"/>
      <dgm:spPr/>
    </dgm:pt>
    <dgm:pt modelId="{157C3159-9A47-45D3-8930-1757FFCE459A}" type="pres">
      <dgm:prSet presAssocID="{7E261C9F-277D-4009-AFAD-04F99BC2EC4F}" presName="parentLin" presStyleCnt="0"/>
      <dgm:spPr/>
    </dgm:pt>
    <dgm:pt modelId="{D04194FA-C497-4CBA-BB2F-863326F1B8A4}" type="pres">
      <dgm:prSet presAssocID="{7E261C9F-277D-4009-AFAD-04F99BC2EC4F}" presName="parentLeftMargin" presStyleLbl="node1" presStyleIdx="1" presStyleCnt="3"/>
      <dgm:spPr/>
      <dgm:t>
        <a:bodyPr/>
        <a:lstStyle/>
        <a:p>
          <a:endParaRPr lang="el-GR"/>
        </a:p>
      </dgm:t>
    </dgm:pt>
    <dgm:pt modelId="{97A7A1A8-BD7F-4F74-92A5-0B802A48E523}" type="pres">
      <dgm:prSet presAssocID="{7E261C9F-277D-4009-AFAD-04F99BC2EC4F}" presName="parentText" presStyleLbl="node1" presStyleIdx="2" presStyleCnt="3" custScaleX="103086" custScaleY="727487" custLinFactNeighborX="5588" custLinFactNeighborY="38722">
        <dgm:presLayoutVars>
          <dgm:chMax val="0"/>
          <dgm:bulletEnabled val="1"/>
        </dgm:presLayoutVars>
      </dgm:prSet>
      <dgm:spPr/>
      <dgm:t>
        <a:bodyPr/>
        <a:lstStyle/>
        <a:p>
          <a:endParaRPr lang="el-GR"/>
        </a:p>
      </dgm:t>
    </dgm:pt>
    <dgm:pt modelId="{C94EC74C-4C8E-4EB9-860A-C7F44D5389F7}" type="pres">
      <dgm:prSet presAssocID="{7E261C9F-277D-4009-AFAD-04F99BC2EC4F}" presName="negativeSpace" presStyleCnt="0"/>
      <dgm:spPr/>
    </dgm:pt>
    <dgm:pt modelId="{345521D5-31FD-48F8-8A29-B90650755A97}" type="pres">
      <dgm:prSet presAssocID="{7E261C9F-277D-4009-AFAD-04F99BC2EC4F}" presName="childText" presStyleLbl="conFgAcc1" presStyleIdx="2" presStyleCnt="3" custScaleY="391444">
        <dgm:presLayoutVars>
          <dgm:bulletEnabled val="1"/>
        </dgm:presLayoutVars>
      </dgm:prSet>
      <dgm:spPr/>
    </dgm:pt>
  </dgm:ptLst>
  <dgm:cxnLst>
    <dgm:cxn modelId="{D6DD90AE-2EB9-4102-A215-DBA1987C9AE8}" srcId="{EEFA3849-F1ED-49A3-8649-61ADE756BD77}" destId="{1F07E3C5-AD48-49B0-8FF0-5E5F3078E245}" srcOrd="0" destOrd="0" parTransId="{974B93BF-4265-4D03-98E7-41A3DEF3B4FC}" sibTransId="{53ED4387-B78A-4C97-B332-FF5240F15645}"/>
    <dgm:cxn modelId="{30A36519-7ADA-42A9-9F00-E8B85B0AC086}" type="presOf" srcId="{7C970F6A-E88D-42EB-BB08-A78034EFDE53}" destId="{E4A1F98F-4D91-4687-B579-FFF6CC63D7DC}" srcOrd="0" destOrd="0" presId="urn:microsoft.com/office/officeart/2005/8/layout/list1"/>
    <dgm:cxn modelId="{262BE92D-3DA8-451C-829B-46EA873A1D93}" srcId="{EEFA3849-F1ED-49A3-8649-61ADE756BD77}" destId="{7E261C9F-277D-4009-AFAD-04F99BC2EC4F}" srcOrd="2" destOrd="0" parTransId="{39328724-AB07-4472-980B-886825047686}" sibTransId="{B304FBD4-DFDD-455C-BA17-D609003B74D6}"/>
    <dgm:cxn modelId="{5ECFAE45-992E-44A0-AEC1-FB6D3D432B8C}" type="presOf" srcId="{1F07E3C5-AD48-49B0-8FF0-5E5F3078E245}" destId="{01621778-0E23-4CD2-9763-2CA1A5BFED6A}" srcOrd="1" destOrd="0" presId="urn:microsoft.com/office/officeart/2005/8/layout/list1"/>
    <dgm:cxn modelId="{A398B075-9E45-49AC-8774-5A4F7B1C1AC0}" type="presOf" srcId="{EEFA3849-F1ED-49A3-8649-61ADE756BD77}" destId="{EE586C7B-D520-4AF4-ADC0-B98CC7354DC7}" srcOrd="0" destOrd="0" presId="urn:microsoft.com/office/officeart/2005/8/layout/list1"/>
    <dgm:cxn modelId="{2B4FD6AC-D1AA-43FE-9216-099713E61EC6}" type="presOf" srcId="{7E261C9F-277D-4009-AFAD-04F99BC2EC4F}" destId="{D04194FA-C497-4CBA-BB2F-863326F1B8A4}" srcOrd="0" destOrd="0" presId="urn:microsoft.com/office/officeart/2005/8/layout/list1"/>
    <dgm:cxn modelId="{C4ACF6C1-F5A8-4D1E-8234-24C4A59EF3E7}" type="presOf" srcId="{7E261C9F-277D-4009-AFAD-04F99BC2EC4F}" destId="{97A7A1A8-BD7F-4F74-92A5-0B802A48E523}" srcOrd="1" destOrd="0" presId="urn:microsoft.com/office/officeart/2005/8/layout/list1"/>
    <dgm:cxn modelId="{56F5506F-0BC2-4830-A7CE-83F163FE2EE1}" type="presOf" srcId="{7C970F6A-E88D-42EB-BB08-A78034EFDE53}" destId="{6DB69C62-7F0E-4E52-A721-534B969C4C10}" srcOrd="1" destOrd="0" presId="urn:microsoft.com/office/officeart/2005/8/layout/list1"/>
    <dgm:cxn modelId="{0C56BFFF-DDBA-4D76-8508-5055FD93391D}" srcId="{EEFA3849-F1ED-49A3-8649-61ADE756BD77}" destId="{7C970F6A-E88D-42EB-BB08-A78034EFDE53}" srcOrd="1" destOrd="0" parTransId="{D062DDE2-B333-4289-A657-DD7FC05E946A}" sibTransId="{69F6883D-6006-418B-B995-354C95DF4D76}"/>
    <dgm:cxn modelId="{FD1B3E38-B6D9-4D80-949B-4CE65F6B3C2A}" type="presOf" srcId="{1F07E3C5-AD48-49B0-8FF0-5E5F3078E245}" destId="{0B9EFE6B-C21F-40B1-B030-97D46ED97B5B}" srcOrd="0" destOrd="0" presId="urn:microsoft.com/office/officeart/2005/8/layout/list1"/>
    <dgm:cxn modelId="{3A29F4CF-5DB8-4548-B959-0C9CE6466C8E}" type="presParOf" srcId="{EE586C7B-D520-4AF4-ADC0-B98CC7354DC7}" destId="{19C36A41-71F0-4009-B8F6-DD03E36CBCE1}" srcOrd="0" destOrd="0" presId="urn:microsoft.com/office/officeart/2005/8/layout/list1"/>
    <dgm:cxn modelId="{4B29094A-827B-496C-B247-363188F1C364}" type="presParOf" srcId="{19C36A41-71F0-4009-B8F6-DD03E36CBCE1}" destId="{0B9EFE6B-C21F-40B1-B030-97D46ED97B5B}" srcOrd="0" destOrd="0" presId="urn:microsoft.com/office/officeart/2005/8/layout/list1"/>
    <dgm:cxn modelId="{EC8C6D8D-6DE9-440D-80B3-295DA38F08BA}" type="presParOf" srcId="{19C36A41-71F0-4009-B8F6-DD03E36CBCE1}" destId="{01621778-0E23-4CD2-9763-2CA1A5BFED6A}" srcOrd="1" destOrd="0" presId="urn:microsoft.com/office/officeart/2005/8/layout/list1"/>
    <dgm:cxn modelId="{10578712-0A52-42CF-9028-CE78E2ABDE91}" type="presParOf" srcId="{EE586C7B-D520-4AF4-ADC0-B98CC7354DC7}" destId="{1CDF28FA-4910-4C32-9B5E-F49AD6E68950}" srcOrd="1" destOrd="0" presId="urn:microsoft.com/office/officeart/2005/8/layout/list1"/>
    <dgm:cxn modelId="{D6AB7304-3008-43AA-AA5D-773F0803A28C}" type="presParOf" srcId="{EE586C7B-D520-4AF4-ADC0-B98CC7354DC7}" destId="{36F0D4A8-A869-4D12-9833-DF0810217278}" srcOrd="2" destOrd="0" presId="urn:microsoft.com/office/officeart/2005/8/layout/list1"/>
    <dgm:cxn modelId="{BE4D1B7B-CD8B-4D5C-9B19-2E585BE96979}" type="presParOf" srcId="{EE586C7B-D520-4AF4-ADC0-B98CC7354DC7}" destId="{70FABABB-EF97-4754-8CEF-608CB1605113}" srcOrd="3" destOrd="0" presId="urn:microsoft.com/office/officeart/2005/8/layout/list1"/>
    <dgm:cxn modelId="{FCB88AC4-E2E8-4A5A-B767-67612F6EF99C}" type="presParOf" srcId="{EE586C7B-D520-4AF4-ADC0-B98CC7354DC7}" destId="{4BD7623A-8BE9-44DE-B117-A1F6E6198BAF}" srcOrd="4" destOrd="0" presId="urn:microsoft.com/office/officeart/2005/8/layout/list1"/>
    <dgm:cxn modelId="{195A8FFF-358D-4C5C-9A74-A8AD270F1226}" type="presParOf" srcId="{4BD7623A-8BE9-44DE-B117-A1F6E6198BAF}" destId="{E4A1F98F-4D91-4687-B579-FFF6CC63D7DC}" srcOrd="0" destOrd="0" presId="urn:microsoft.com/office/officeart/2005/8/layout/list1"/>
    <dgm:cxn modelId="{C8C2EAEE-145F-4F73-BC47-83CE0B3B582A}" type="presParOf" srcId="{4BD7623A-8BE9-44DE-B117-A1F6E6198BAF}" destId="{6DB69C62-7F0E-4E52-A721-534B969C4C10}" srcOrd="1" destOrd="0" presId="urn:microsoft.com/office/officeart/2005/8/layout/list1"/>
    <dgm:cxn modelId="{DD494BDA-1A79-477F-8EE5-9D397A397E3E}" type="presParOf" srcId="{EE586C7B-D520-4AF4-ADC0-B98CC7354DC7}" destId="{E9B0F54B-3385-4A4C-B419-C7B6455FFE6C}" srcOrd="5" destOrd="0" presId="urn:microsoft.com/office/officeart/2005/8/layout/list1"/>
    <dgm:cxn modelId="{5A5B0FD2-B464-442B-ABFF-103AE4AB16B5}" type="presParOf" srcId="{EE586C7B-D520-4AF4-ADC0-B98CC7354DC7}" destId="{1D8EBE7D-D42C-4FE3-B33E-DB5381020285}" srcOrd="6" destOrd="0" presId="urn:microsoft.com/office/officeart/2005/8/layout/list1"/>
    <dgm:cxn modelId="{674F1F00-B89E-4497-B5E7-9561BCD820A5}" type="presParOf" srcId="{EE586C7B-D520-4AF4-ADC0-B98CC7354DC7}" destId="{FE4A273A-442A-4F8C-8305-EC7ED03862D4}" srcOrd="7" destOrd="0" presId="urn:microsoft.com/office/officeart/2005/8/layout/list1"/>
    <dgm:cxn modelId="{6211BB77-703B-4421-92AD-F69717B8AD9F}" type="presParOf" srcId="{EE586C7B-D520-4AF4-ADC0-B98CC7354DC7}" destId="{157C3159-9A47-45D3-8930-1757FFCE459A}" srcOrd="8" destOrd="0" presId="urn:microsoft.com/office/officeart/2005/8/layout/list1"/>
    <dgm:cxn modelId="{7995639B-E681-488D-8C63-59EAADB132E3}" type="presParOf" srcId="{157C3159-9A47-45D3-8930-1757FFCE459A}" destId="{D04194FA-C497-4CBA-BB2F-863326F1B8A4}" srcOrd="0" destOrd="0" presId="urn:microsoft.com/office/officeart/2005/8/layout/list1"/>
    <dgm:cxn modelId="{2BB7D50F-84DE-4FE8-BB67-1671A127A33C}" type="presParOf" srcId="{157C3159-9A47-45D3-8930-1757FFCE459A}" destId="{97A7A1A8-BD7F-4F74-92A5-0B802A48E523}" srcOrd="1" destOrd="0" presId="urn:microsoft.com/office/officeart/2005/8/layout/list1"/>
    <dgm:cxn modelId="{518C02EB-D3A1-48B3-AA5A-1D4985B9C9B0}" type="presParOf" srcId="{EE586C7B-D520-4AF4-ADC0-B98CC7354DC7}" destId="{C94EC74C-4C8E-4EB9-860A-C7F44D5389F7}" srcOrd="9" destOrd="0" presId="urn:microsoft.com/office/officeart/2005/8/layout/list1"/>
    <dgm:cxn modelId="{12CEF93E-FECD-4BA6-824A-21D78966BE65}" type="presParOf" srcId="{EE586C7B-D520-4AF4-ADC0-B98CC7354DC7}" destId="{345521D5-31FD-48F8-8A29-B90650755A9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1F3F773-B7AE-4DFE-A028-06D85F958E2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4BF2754D-4AC3-41A9-9A0A-ABB8CD34E8A6}">
      <dgm:prSet phldrT="[Κείμενο]" custT="1"/>
      <dgm:spPr/>
      <dgm:t>
        <a:bodyPr/>
        <a:lstStyle/>
        <a:p>
          <a:pPr algn="ctr"/>
          <a:r>
            <a:rPr lang="el-GR" sz="1400" b="1" dirty="0" smtClean="0"/>
            <a:t>4. Ενδυνάμωση των εργαζομένων με συστηματική εκπαίδευση</a:t>
          </a:r>
          <a:endParaRPr lang="el-GR" sz="1400" b="1" dirty="0"/>
        </a:p>
      </dgm:t>
    </dgm:pt>
    <dgm:pt modelId="{B182488E-8473-4E0F-8D92-7FBF19AA3BCD}" type="parTrans" cxnId="{3E5EA10F-5C13-4D29-B27A-1137859E1BA6}">
      <dgm:prSet/>
      <dgm:spPr/>
      <dgm:t>
        <a:bodyPr/>
        <a:lstStyle/>
        <a:p>
          <a:endParaRPr lang="el-GR"/>
        </a:p>
      </dgm:t>
    </dgm:pt>
    <dgm:pt modelId="{CA5A57D5-FBAA-44FC-BA18-57EF1FF0AF75}" type="sibTrans" cxnId="{3E5EA10F-5C13-4D29-B27A-1137859E1BA6}">
      <dgm:prSet/>
      <dgm:spPr/>
      <dgm:t>
        <a:bodyPr/>
        <a:lstStyle/>
        <a:p>
          <a:endParaRPr lang="el-GR"/>
        </a:p>
      </dgm:t>
    </dgm:pt>
    <dgm:pt modelId="{9764DBCC-A360-4636-B141-9C7F5A25BDA9}">
      <dgm:prSet phldrT="[Κείμενο]" custT="1"/>
      <dgm:spPr/>
      <dgm:t>
        <a:bodyPr/>
        <a:lstStyle/>
        <a:p>
          <a:pPr algn="ctr"/>
          <a:r>
            <a:rPr lang="el-GR" sz="1400" b="1" dirty="0" smtClean="0"/>
            <a:t>5. Προληπτικές βελτιώσεις</a:t>
          </a:r>
          <a:endParaRPr lang="el-GR" sz="1400" b="1" dirty="0"/>
        </a:p>
      </dgm:t>
    </dgm:pt>
    <dgm:pt modelId="{5117ADB9-30E8-4704-BC14-517B5A5CE05C}" type="parTrans" cxnId="{BF898CF0-39B4-4E2B-8232-81E517659A9D}">
      <dgm:prSet/>
      <dgm:spPr/>
      <dgm:t>
        <a:bodyPr/>
        <a:lstStyle/>
        <a:p>
          <a:endParaRPr lang="el-GR"/>
        </a:p>
      </dgm:t>
    </dgm:pt>
    <dgm:pt modelId="{960380AA-691F-4FA9-B673-FBC03C689097}" type="sibTrans" cxnId="{BF898CF0-39B4-4E2B-8232-81E517659A9D}">
      <dgm:prSet/>
      <dgm:spPr/>
      <dgm:t>
        <a:bodyPr/>
        <a:lstStyle/>
        <a:p>
          <a:endParaRPr lang="el-GR"/>
        </a:p>
      </dgm:t>
    </dgm:pt>
    <dgm:pt modelId="{40A3B86B-6D1E-4510-82DB-D57AD53A9E60}">
      <dgm:prSet phldrT="[Κείμενο]" custT="1"/>
      <dgm:spPr/>
      <dgm:t>
        <a:bodyPr/>
        <a:lstStyle/>
        <a:p>
          <a:pPr algn="ctr"/>
          <a:r>
            <a:rPr lang="el-GR" sz="1400" b="1" dirty="0" smtClean="0"/>
            <a:t>6. Τεκμηριωμένη λήψη αποφάσεων</a:t>
          </a:r>
          <a:endParaRPr lang="el-GR" sz="1400" b="1" dirty="0"/>
        </a:p>
      </dgm:t>
    </dgm:pt>
    <dgm:pt modelId="{B9C15C21-2D22-43D0-B86B-A26E541F545A}" type="parTrans" cxnId="{21127DC2-A741-46F2-9B13-B8971AAD5F05}">
      <dgm:prSet/>
      <dgm:spPr/>
      <dgm:t>
        <a:bodyPr/>
        <a:lstStyle/>
        <a:p>
          <a:endParaRPr lang="el-GR"/>
        </a:p>
      </dgm:t>
    </dgm:pt>
    <dgm:pt modelId="{9C352350-42B9-49E3-9534-DA6511007079}" type="sibTrans" cxnId="{21127DC2-A741-46F2-9B13-B8971AAD5F05}">
      <dgm:prSet/>
      <dgm:spPr/>
      <dgm:t>
        <a:bodyPr/>
        <a:lstStyle/>
        <a:p>
          <a:endParaRPr lang="el-GR"/>
        </a:p>
      </dgm:t>
    </dgm:pt>
    <dgm:pt modelId="{6C3C1319-472F-4FE9-8EEF-6173DF4FD197}" type="pres">
      <dgm:prSet presAssocID="{B1F3F773-B7AE-4DFE-A028-06D85F958E2E}" presName="linear" presStyleCnt="0">
        <dgm:presLayoutVars>
          <dgm:dir/>
          <dgm:animLvl val="lvl"/>
          <dgm:resizeHandles val="exact"/>
        </dgm:presLayoutVars>
      </dgm:prSet>
      <dgm:spPr/>
      <dgm:t>
        <a:bodyPr/>
        <a:lstStyle/>
        <a:p>
          <a:endParaRPr lang="el-GR"/>
        </a:p>
      </dgm:t>
    </dgm:pt>
    <dgm:pt modelId="{6C4B8CD3-9DAF-4BFE-8387-403E06DC455B}" type="pres">
      <dgm:prSet presAssocID="{4BF2754D-4AC3-41A9-9A0A-ABB8CD34E8A6}" presName="parentLin" presStyleCnt="0"/>
      <dgm:spPr/>
    </dgm:pt>
    <dgm:pt modelId="{1B64B06E-B469-4A84-BCEF-25669C6666A0}" type="pres">
      <dgm:prSet presAssocID="{4BF2754D-4AC3-41A9-9A0A-ABB8CD34E8A6}" presName="parentLeftMargin" presStyleLbl="node1" presStyleIdx="0" presStyleCnt="3"/>
      <dgm:spPr/>
      <dgm:t>
        <a:bodyPr/>
        <a:lstStyle/>
        <a:p>
          <a:endParaRPr lang="el-GR"/>
        </a:p>
      </dgm:t>
    </dgm:pt>
    <dgm:pt modelId="{66F637F2-040C-44BD-9220-B50BB34D9764}" type="pres">
      <dgm:prSet presAssocID="{4BF2754D-4AC3-41A9-9A0A-ABB8CD34E8A6}" presName="parentText" presStyleLbl="node1" presStyleIdx="0" presStyleCnt="3">
        <dgm:presLayoutVars>
          <dgm:chMax val="0"/>
          <dgm:bulletEnabled val="1"/>
        </dgm:presLayoutVars>
      </dgm:prSet>
      <dgm:spPr/>
      <dgm:t>
        <a:bodyPr/>
        <a:lstStyle/>
        <a:p>
          <a:endParaRPr lang="el-GR"/>
        </a:p>
      </dgm:t>
    </dgm:pt>
    <dgm:pt modelId="{E465E096-BB04-4C92-BCF0-CF7AAB199E32}" type="pres">
      <dgm:prSet presAssocID="{4BF2754D-4AC3-41A9-9A0A-ABB8CD34E8A6}" presName="negativeSpace" presStyleCnt="0"/>
      <dgm:spPr/>
    </dgm:pt>
    <dgm:pt modelId="{1B520FE4-BC0D-44A5-90D5-024C2E6069D9}" type="pres">
      <dgm:prSet presAssocID="{4BF2754D-4AC3-41A9-9A0A-ABB8CD34E8A6}" presName="childText" presStyleLbl="conFgAcc1" presStyleIdx="0" presStyleCnt="3">
        <dgm:presLayoutVars>
          <dgm:bulletEnabled val="1"/>
        </dgm:presLayoutVars>
      </dgm:prSet>
      <dgm:spPr/>
    </dgm:pt>
    <dgm:pt modelId="{931F12D9-E828-4E73-BF50-AF2CB5465D57}" type="pres">
      <dgm:prSet presAssocID="{CA5A57D5-FBAA-44FC-BA18-57EF1FF0AF75}" presName="spaceBetweenRectangles" presStyleCnt="0"/>
      <dgm:spPr/>
    </dgm:pt>
    <dgm:pt modelId="{000D13C3-6847-42AF-9D84-F23987D0CE2B}" type="pres">
      <dgm:prSet presAssocID="{9764DBCC-A360-4636-B141-9C7F5A25BDA9}" presName="parentLin" presStyleCnt="0"/>
      <dgm:spPr/>
    </dgm:pt>
    <dgm:pt modelId="{6E3EE3D0-377A-45C6-B1CE-FD141C13F0FE}" type="pres">
      <dgm:prSet presAssocID="{9764DBCC-A360-4636-B141-9C7F5A25BDA9}" presName="parentLeftMargin" presStyleLbl="node1" presStyleIdx="0" presStyleCnt="3"/>
      <dgm:spPr/>
      <dgm:t>
        <a:bodyPr/>
        <a:lstStyle/>
        <a:p>
          <a:endParaRPr lang="el-GR"/>
        </a:p>
      </dgm:t>
    </dgm:pt>
    <dgm:pt modelId="{2B88FE1C-8D40-4F1B-BFB2-5DAA13585406}" type="pres">
      <dgm:prSet presAssocID="{9764DBCC-A360-4636-B141-9C7F5A25BDA9}" presName="parentText" presStyleLbl="node1" presStyleIdx="1" presStyleCnt="3">
        <dgm:presLayoutVars>
          <dgm:chMax val="0"/>
          <dgm:bulletEnabled val="1"/>
        </dgm:presLayoutVars>
      </dgm:prSet>
      <dgm:spPr/>
      <dgm:t>
        <a:bodyPr/>
        <a:lstStyle/>
        <a:p>
          <a:endParaRPr lang="el-GR"/>
        </a:p>
      </dgm:t>
    </dgm:pt>
    <dgm:pt modelId="{285EBB7E-6F9F-4B77-81C2-9B81031DD61D}" type="pres">
      <dgm:prSet presAssocID="{9764DBCC-A360-4636-B141-9C7F5A25BDA9}" presName="negativeSpace" presStyleCnt="0"/>
      <dgm:spPr/>
    </dgm:pt>
    <dgm:pt modelId="{3F1C908C-9F86-4759-A8F3-51BFB2A6A18E}" type="pres">
      <dgm:prSet presAssocID="{9764DBCC-A360-4636-B141-9C7F5A25BDA9}" presName="childText" presStyleLbl="conFgAcc1" presStyleIdx="1" presStyleCnt="3">
        <dgm:presLayoutVars>
          <dgm:bulletEnabled val="1"/>
        </dgm:presLayoutVars>
      </dgm:prSet>
      <dgm:spPr/>
    </dgm:pt>
    <dgm:pt modelId="{CD9A2CD4-4AD3-4D13-828B-5548C109A66D}" type="pres">
      <dgm:prSet presAssocID="{960380AA-691F-4FA9-B673-FBC03C689097}" presName="spaceBetweenRectangles" presStyleCnt="0"/>
      <dgm:spPr/>
    </dgm:pt>
    <dgm:pt modelId="{0E52F603-B498-4B4E-8273-0952A319E114}" type="pres">
      <dgm:prSet presAssocID="{40A3B86B-6D1E-4510-82DB-D57AD53A9E60}" presName="parentLin" presStyleCnt="0"/>
      <dgm:spPr/>
    </dgm:pt>
    <dgm:pt modelId="{154325C5-3B90-4F7F-AE77-C0E16A5DF702}" type="pres">
      <dgm:prSet presAssocID="{40A3B86B-6D1E-4510-82DB-D57AD53A9E60}" presName="parentLeftMargin" presStyleLbl="node1" presStyleIdx="1" presStyleCnt="3"/>
      <dgm:spPr/>
      <dgm:t>
        <a:bodyPr/>
        <a:lstStyle/>
        <a:p>
          <a:endParaRPr lang="el-GR"/>
        </a:p>
      </dgm:t>
    </dgm:pt>
    <dgm:pt modelId="{4FBC847E-87BF-4637-84CC-794FF58DB97B}" type="pres">
      <dgm:prSet presAssocID="{40A3B86B-6D1E-4510-82DB-D57AD53A9E60}" presName="parentText" presStyleLbl="node1" presStyleIdx="2" presStyleCnt="3" custLinFactNeighborX="42471" custLinFactNeighborY="1803">
        <dgm:presLayoutVars>
          <dgm:chMax val="0"/>
          <dgm:bulletEnabled val="1"/>
        </dgm:presLayoutVars>
      </dgm:prSet>
      <dgm:spPr/>
      <dgm:t>
        <a:bodyPr/>
        <a:lstStyle/>
        <a:p>
          <a:endParaRPr lang="el-GR"/>
        </a:p>
      </dgm:t>
    </dgm:pt>
    <dgm:pt modelId="{0A64940A-4A24-4740-945F-4110BFDBBB1E}" type="pres">
      <dgm:prSet presAssocID="{40A3B86B-6D1E-4510-82DB-D57AD53A9E60}" presName="negativeSpace" presStyleCnt="0"/>
      <dgm:spPr/>
    </dgm:pt>
    <dgm:pt modelId="{A855DD48-017C-4803-8D34-68F9E77F8623}" type="pres">
      <dgm:prSet presAssocID="{40A3B86B-6D1E-4510-82DB-D57AD53A9E60}" presName="childText" presStyleLbl="conFgAcc1" presStyleIdx="2" presStyleCnt="3">
        <dgm:presLayoutVars>
          <dgm:bulletEnabled val="1"/>
        </dgm:presLayoutVars>
      </dgm:prSet>
      <dgm:spPr/>
    </dgm:pt>
  </dgm:ptLst>
  <dgm:cxnLst>
    <dgm:cxn modelId="{3E5EA10F-5C13-4D29-B27A-1137859E1BA6}" srcId="{B1F3F773-B7AE-4DFE-A028-06D85F958E2E}" destId="{4BF2754D-4AC3-41A9-9A0A-ABB8CD34E8A6}" srcOrd="0" destOrd="0" parTransId="{B182488E-8473-4E0F-8D92-7FBF19AA3BCD}" sibTransId="{CA5A57D5-FBAA-44FC-BA18-57EF1FF0AF75}"/>
    <dgm:cxn modelId="{B1EE0AE6-7F73-46A5-A5BF-1BA8255BF845}" type="presOf" srcId="{4BF2754D-4AC3-41A9-9A0A-ABB8CD34E8A6}" destId="{1B64B06E-B469-4A84-BCEF-25669C6666A0}" srcOrd="0" destOrd="0" presId="urn:microsoft.com/office/officeart/2005/8/layout/list1"/>
    <dgm:cxn modelId="{1727DF88-6244-441F-A533-64DDDFA2AD68}" type="presOf" srcId="{9764DBCC-A360-4636-B141-9C7F5A25BDA9}" destId="{2B88FE1C-8D40-4F1B-BFB2-5DAA13585406}" srcOrd="1" destOrd="0" presId="urn:microsoft.com/office/officeart/2005/8/layout/list1"/>
    <dgm:cxn modelId="{CF27A29B-3416-4C90-ABA3-BE83576FEAF5}" type="presOf" srcId="{B1F3F773-B7AE-4DFE-A028-06D85F958E2E}" destId="{6C3C1319-472F-4FE9-8EEF-6173DF4FD197}" srcOrd="0" destOrd="0" presId="urn:microsoft.com/office/officeart/2005/8/layout/list1"/>
    <dgm:cxn modelId="{21127DC2-A741-46F2-9B13-B8971AAD5F05}" srcId="{B1F3F773-B7AE-4DFE-A028-06D85F958E2E}" destId="{40A3B86B-6D1E-4510-82DB-D57AD53A9E60}" srcOrd="2" destOrd="0" parTransId="{B9C15C21-2D22-43D0-B86B-A26E541F545A}" sibTransId="{9C352350-42B9-49E3-9534-DA6511007079}"/>
    <dgm:cxn modelId="{E6AD649A-6BD5-4DD7-B7E3-5D17AA61AAE1}" type="presOf" srcId="{4BF2754D-4AC3-41A9-9A0A-ABB8CD34E8A6}" destId="{66F637F2-040C-44BD-9220-B50BB34D9764}" srcOrd="1" destOrd="0" presId="urn:microsoft.com/office/officeart/2005/8/layout/list1"/>
    <dgm:cxn modelId="{BF898CF0-39B4-4E2B-8232-81E517659A9D}" srcId="{B1F3F773-B7AE-4DFE-A028-06D85F958E2E}" destId="{9764DBCC-A360-4636-B141-9C7F5A25BDA9}" srcOrd="1" destOrd="0" parTransId="{5117ADB9-30E8-4704-BC14-517B5A5CE05C}" sibTransId="{960380AA-691F-4FA9-B673-FBC03C689097}"/>
    <dgm:cxn modelId="{2AC9F4AF-35D6-48E6-B23A-CDA486900186}" type="presOf" srcId="{9764DBCC-A360-4636-B141-9C7F5A25BDA9}" destId="{6E3EE3D0-377A-45C6-B1CE-FD141C13F0FE}" srcOrd="0" destOrd="0" presId="urn:microsoft.com/office/officeart/2005/8/layout/list1"/>
    <dgm:cxn modelId="{7365C881-94D5-420F-A3B6-65D40115E5CB}" type="presOf" srcId="{40A3B86B-6D1E-4510-82DB-D57AD53A9E60}" destId="{154325C5-3B90-4F7F-AE77-C0E16A5DF702}" srcOrd="0" destOrd="0" presId="urn:microsoft.com/office/officeart/2005/8/layout/list1"/>
    <dgm:cxn modelId="{FA9CA418-D826-4256-8E5E-FC4FB10FD5D7}" type="presOf" srcId="{40A3B86B-6D1E-4510-82DB-D57AD53A9E60}" destId="{4FBC847E-87BF-4637-84CC-794FF58DB97B}" srcOrd="1" destOrd="0" presId="urn:microsoft.com/office/officeart/2005/8/layout/list1"/>
    <dgm:cxn modelId="{5A7B2DC3-EA0B-4E8A-B531-E85B3E585430}" type="presParOf" srcId="{6C3C1319-472F-4FE9-8EEF-6173DF4FD197}" destId="{6C4B8CD3-9DAF-4BFE-8387-403E06DC455B}" srcOrd="0" destOrd="0" presId="urn:microsoft.com/office/officeart/2005/8/layout/list1"/>
    <dgm:cxn modelId="{8542D038-B59A-4DB9-9EC2-99650335470A}" type="presParOf" srcId="{6C4B8CD3-9DAF-4BFE-8387-403E06DC455B}" destId="{1B64B06E-B469-4A84-BCEF-25669C6666A0}" srcOrd="0" destOrd="0" presId="urn:microsoft.com/office/officeart/2005/8/layout/list1"/>
    <dgm:cxn modelId="{2101240A-ECE2-4BF8-A3EB-C45C93571540}" type="presParOf" srcId="{6C4B8CD3-9DAF-4BFE-8387-403E06DC455B}" destId="{66F637F2-040C-44BD-9220-B50BB34D9764}" srcOrd="1" destOrd="0" presId="urn:microsoft.com/office/officeart/2005/8/layout/list1"/>
    <dgm:cxn modelId="{0948AC07-EFD7-425B-AF5E-6B3645111B57}" type="presParOf" srcId="{6C3C1319-472F-4FE9-8EEF-6173DF4FD197}" destId="{E465E096-BB04-4C92-BCF0-CF7AAB199E32}" srcOrd="1" destOrd="0" presId="urn:microsoft.com/office/officeart/2005/8/layout/list1"/>
    <dgm:cxn modelId="{4BC854AE-3B4D-4558-865C-25BB659482FB}" type="presParOf" srcId="{6C3C1319-472F-4FE9-8EEF-6173DF4FD197}" destId="{1B520FE4-BC0D-44A5-90D5-024C2E6069D9}" srcOrd="2" destOrd="0" presId="urn:microsoft.com/office/officeart/2005/8/layout/list1"/>
    <dgm:cxn modelId="{0F3DACD0-04FA-4B64-ADD1-5609C47A7D07}" type="presParOf" srcId="{6C3C1319-472F-4FE9-8EEF-6173DF4FD197}" destId="{931F12D9-E828-4E73-BF50-AF2CB5465D57}" srcOrd="3" destOrd="0" presId="urn:microsoft.com/office/officeart/2005/8/layout/list1"/>
    <dgm:cxn modelId="{090AD0FE-0B22-4DDE-B302-F20BDEE64124}" type="presParOf" srcId="{6C3C1319-472F-4FE9-8EEF-6173DF4FD197}" destId="{000D13C3-6847-42AF-9D84-F23987D0CE2B}" srcOrd="4" destOrd="0" presId="urn:microsoft.com/office/officeart/2005/8/layout/list1"/>
    <dgm:cxn modelId="{1B896036-F78B-439E-86B5-91A528950E7D}" type="presParOf" srcId="{000D13C3-6847-42AF-9D84-F23987D0CE2B}" destId="{6E3EE3D0-377A-45C6-B1CE-FD141C13F0FE}" srcOrd="0" destOrd="0" presId="urn:microsoft.com/office/officeart/2005/8/layout/list1"/>
    <dgm:cxn modelId="{6D8F6B37-9308-49D0-A41D-9380AC84BAAF}" type="presParOf" srcId="{000D13C3-6847-42AF-9D84-F23987D0CE2B}" destId="{2B88FE1C-8D40-4F1B-BFB2-5DAA13585406}" srcOrd="1" destOrd="0" presId="urn:microsoft.com/office/officeart/2005/8/layout/list1"/>
    <dgm:cxn modelId="{83E947DD-7DD0-46A8-9229-2B4F7073196E}" type="presParOf" srcId="{6C3C1319-472F-4FE9-8EEF-6173DF4FD197}" destId="{285EBB7E-6F9F-4B77-81C2-9B81031DD61D}" srcOrd="5" destOrd="0" presId="urn:microsoft.com/office/officeart/2005/8/layout/list1"/>
    <dgm:cxn modelId="{EAE6A643-7104-4191-AECA-19F09B83B7BD}" type="presParOf" srcId="{6C3C1319-472F-4FE9-8EEF-6173DF4FD197}" destId="{3F1C908C-9F86-4759-A8F3-51BFB2A6A18E}" srcOrd="6" destOrd="0" presId="urn:microsoft.com/office/officeart/2005/8/layout/list1"/>
    <dgm:cxn modelId="{D62AC6FE-5F50-497C-80BD-6A93A0355F45}" type="presParOf" srcId="{6C3C1319-472F-4FE9-8EEF-6173DF4FD197}" destId="{CD9A2CD4-4AD3-4D13-828B-5548C109A66D}" srcOrd="7" destOrd="0" presId="urn:microsoft.com/office/officeart/2005/8/layout/list1"/>
    <dgm:cxn modelId="{2564D5EB-0637-4C0A-A873-71585064EC15}" type="presParOf" srcId="{6C3C1319-472F-4FE9-8EEF-6173DF4FD197}" destId="{0E52F603-B498-4B4E-8273-0952A319E114}" srcOrd="8" destOrd="0" presId="urn:microsoft.com/office/officeart/2005/8/layout/list1"/>
    <dgm:cxn modelId="{0083FB02-BACB-4822-888A-46CE3623A793}" type="presParOf" srcId="{0E52F603-B498-4B4E-8273-0952A319E114}" destId="{154325C5-3B90-4F7F-AE77-C0E16A5DF702}" srcOrd="0" destOrd="0" presId="urn:microsoft.com/office/officeart/2005/8/layout/list1"/>
    <dgm:cxn modelId="{1556DCF0-5152-4C9F-8B93-BBED4708DA90}" type="presParOf" srcId="{0E52F603-B498-4B4E-8273-0952A319E114}" destId="{4FBC847E-87BF-4637-84CC-794FF58DB97B}" srcOrd="1" destOrd="0" presId="urn:microsoft.com/office/officeart/2005/8/layout/list1"/>
    <dgm:cxn modelId="{D0901B5E-AF68-4CB9-B47F-5F416579182A}" type="presParOf" srcId="{6C3C1319-472F-4FE9-8EEF-6173DF4FD197}" destId="{0A64940A-4A24-4740-945F-4110BFDBBB1E}" srcOrd="9" destOrd="0" presId="urn:microsoft.com/office/officeart/2005/8/layout/list1"/>
    <dgm:cxn modelId="{6B1C43E2-2FEF-48FE-8CF6-ED3A87241011}" type="presParOf" srcId="{6C3C1319-472F-4FE9-8EEF-6173DF4FD197}" destId="{A855DD48-017C-4803-8D34-68F9E77F8623}"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2CA23A-A85A-432B-9CC4-EE226492CBB9}" type="doc">
      <dgm:prSet loTypeId="urn:microsoft.com/office/officeart/2005/8/layout/pyramid2" loCatId="pyramid" qsTypeId="urn:microsoft.com/office/officeart/2005/8/quickstyle/simple1" qsCatId="simple" csTypeId="urn:microsoft.com/office/officeart/2005/8/colors/accent1_2" csCatId="accent1" phldr="1"/>
      <dgm:spPr/>
    </dgm:pt>
    <dgm:pt modelId="{7C2E3DF1-43D6-4AE5-854F-C87395D9958E}">
      <dgm:prSet phldrT="[Κείμενο]"/>
      <dgm:spPr/>
      <dgm:t>
        <a:bodyPr/>
        <a:lstStyle/>
        <a:p>
          <a:r>
            <a:rPr lang="en-US" b="1" dirty="0" smtClean="0"/>
            <a:t>A. </a:t>
          </a:r>
          <a:r>
            <a:rPr lang="el-GR" b="1" dirty="0" smtClean="0"/>
            <a:t>ΕΠΙΘΕΩΡΗΣΗ (</a:t>
          </a:r>
          <a:r>
            <a:rPr lang="en-US" b="1" dirty="0" smtClean="0"/>
            <a:t>INSPECTION) </a:t>
          </a:r>
          <a:r>
            <a:rPr lang="el-GR" b="1" dirty="0" smtClean="0"/>
            <a:t>ΚΑΙ ΠΟΙΟΤΙΚΟΣ ΕΛΕΓΧΟΣ (</a:t>
          </a:r>
          <a:r>
            <a:rPr lang="en-US" b="1" dirty="0" smtClean="0"/>
            <a:t>QUALITY CONTROL</a:t>
          </a:r>
          <a:r>
            <a:rPr lang="en-US" dirty="0" smtClean="0"/>
            <a:t>)</a:t>
          </a:r>
          <a:endParaRPr lang="el-GR" dirty="0"/>
        </a:p>
      </dgm:t>
    </dgm:pt>
    <dgm:pt modelId="{55B22E3E-FB29-445E-B7F0-26BC0CEA014F}" type="parTrans" cxnId="{77391183-1B88-4DA4-9BC7-7BCEB4EFCD6D}">
      <dgm:prSet/>
      <dgm:spPr/>
      <dgm:t>
        <a:bodyPr/>
        <a:lstStyle/>
        <a:p>
          <a:endParaRPr lang="el-GR"/>
        </a:p>
      </dgm:t>
    </dgm:pt>
    <dgm:pt modelId="{D00D59CA-31BB-4BF9-8C2C-84F98B4BEB84}" type="sibTrans" cxnId="{77391183-1B88-4DA4-9BC7-7BCEB4EFCD6D}">
      <dgm:prSet/>
      <dgm:spPr/>
      <dgm:t>
        <a:bodyPr/>
        <a:lstStyle/>
        <a:p>
          <a:endParaRPr lang="el-GR"/>
        </a:p>
      </dgm:t>
    </dgm:pt>
    <dgm:pt modelId="{BA1C22AC-5EBF-4425-9402-D362CD7FC4BF}">
      <dgm:prSet phldrT="[Κείμενο]"/>
      <dgm:spPr/>
      <dgm:t>
        <a:bodyPr/>
        <a:lstStyle/>
        <a:p>
          <a:r>
            <a:rPr lang="en-US" b="1" dirty="0" smtClean="0"/>
            <a:t>B. </a:t>
          </a:r>
          <a:r>
            <a:rPr lang="el-GR" b="1" dirty="0" smtClean="0"/>
            <a:t>ΔΙΑΣΦΑΛΙΣΗ ΤΗΣ ΠΟΙΟΤΗΤΑΣ</a:t>
          </a:r>
          <a:endParaRPr lang="el-GR" b="1" dirty="0"/>
        </a:p>
      </dgm:t>
    </dgm:pt>
    <dgm:pt modelId="{5EEFB1F9-9B54-47A6-89C2-6A84BA0AB4DA}" type="parTrans" cxnId="{CC2F70AF-3E0D-451B-925C-BEE02B9E7C7E}">
      <dgm:prSet/>
      <dgm:spPr/>
      <dgm:t>
        <a:bodyPr/>
        <a:lstStyle/>
        <a:p>
          <a:endParaRPr lang="el-GR"/>
        </a:p>
      </dgm:t>
    </dgm:pt>
    <dgm:pt modelId="{87B40852-D652-455D-BDC8-9BC699D7078B}" type="sibTrans" cxnId="{CC2F70AF-3E0D-451B-925C-BEE02B9E7C7E}">
      <dgm:prSet/>
      <dgm:spPr/>
      <dgm:t>
        <a:bodyPr/>
        <a:lstStyle/>
        <a:p>
          <a:endParaRPr lang="el-GR"/>
        </a:p>
      </dgm:t>
    </dgm:pt>
    <dgm:pt modelId="{1A77F1BF-B99A-4CCE-9FAB-22219D126122}">
      <dgm:prSet phldrT="[Κείμενο]"/>
      <dgm:spPr/>
      <dgm:t>
        <a:bodyPr/>
        <a:lstStyle/>
        <a:p>
          <a:r>
            <a:rPr lang="el-GR" b="1" dirty="0" smtClean="0"/>
            <a:t>Γ. ΔΙΟΙΚΗΣΗ ΟΛΙΚΗΣ ΠΟΙΟΤΗΤΑΣ (</a:t>
          </a:r>
          <a:r>
            <a:rPr lang="en-US" b="1" dirty="0" smtClean="0"/>
            <a:t>TOTAL QUALITY MANAGEMENT)</a:t>
          </a:r>
          <a:endParaRPr lang="el-GR" b="1" dirty="0"/>
        </a:p>
      </dgm:t>
    </dgm:pt>
    <dgm:pt modelId="{60A58162-606D-4B5C-AC76-1B1372BAE78F}" type="parTrans" cxnId="{0E412C8A-F16E-4BA7-8164-794C302970CD}">
      <dgm:prSet/>
      <dgm:spPr/>
      <dgm:t>
        <a:bodyPr/>
        <a:lstStyle/>
        <a:p>
          <a:endParaRPr lang="el-GR"/>
        </a:p>
      </dgm:t>
    </dgm:pt>
    <dgm:pt modelId="{B5F19E60-4DD8-4587-92AD-C18E2FDA3A4A}" type="sibTrans" cxnId="{0E412C8A-F16E-4BA7-8164-794C302970CD}">
      <dgm:prSet/>
      <dgm:spPr/>
      <dgm:t>
        <a:bodyPr/>
        <a:lstStyle/>
        <a:p>
          <a:endParaRPr lang="el-GR"/>
        </a:p>
      </dgm:t>
    </dgm:pt>
    <dgm:pt modelId="{EE3D2CDF-86C0-4895-8125-CD580346A1F2}" type="pres">
      <dgm:prSet presAssocID="{C72CA23A-A85A-432B-9CC4-EE226492CBB9}" presName="compositeShape" presStyleCnt="0">
        <dgm:presLayoutVars>
          <dgm:dir/>
          <dgm:resizeHandles/>
        </dgm:presLayoutVars>
      </dgm:prSet>
      <dgm:spPr/>
    </dgm:pt>
    <dgm:pt modelId="{9148B47F-39B4-471C-B6C8-A82B81DC110B}" type="pres">
      <dgm:prSet presAssocID="{C72CA23A-A85A-432B-9CC4-EE226492CBB9}" presName="pyramid" presStyleLbl="node1" presStyleIdx="0" presStyleCnt="1"/>
      <dgm:spPr/>
    </dgm:pt>
    <dgm:pt modelId="{F423EF53-F7BA-4125-B76E-FDA1505A6F7D}" type="pres">
      <dgm:prSet presAssocID="{C72CA23A-A85A-432B-9CC4-EE226492CBB9}" presName="theList" presStyleCnt="0"/>
      <dgm:spPr/>
    </dgm:pt>
    <dgm:pt modelId="{BAD238CA-BF6C-4E81-8E67-9B7E7A868C8B}" type="pres">
      <dgm:prSet presAssocID="{7C2E3DF1-43D6-4AE5-854F-C87395D9958E}" presName="aNode" presStyleLbl="fgAcc1" presStyleIdx="0" presStyleCnt="3">
        <dgm:presLayoutVars>
          <dgm:bulletEnabled val="1"/>
        </dgm:presLayoutVars>
      </dgm:prSet>
      <dgm:spPr/>
      <dgm:t>
        <a:bodyPr/>
        <a:lstStyle/>
        <a:p>
          <a:endParaRPr lang="el-GR"/>
        </a:p>
      </dgm:t>
    </dgm:pt>
    <dgm:pt modelId="{65704072-FAF8-48C7-AD0B-B2D46D89C5CD}" type="pres">
      <dgm:prSet presAssocID="{7C2E3DF1-43D6-4AE5-854F-C87395D9958E}" presName="aSpace" presStyleCnt="0"/>
      <dgm:spPr/>
    </dgm:pt>
    <dgm:pt modelId="{DCD3CB3F-29F1-47F9-902E-D3184B05EF1A}" type="pres">
      <dgm:prSet presAssocID="{BA1C22AC-5EBF-4425-9402-D362CD7FC4BF}" presName="aNode" presStyleLbl="fgAcc1" presStyleIdx="1" presStyleCnt="3">
        <dgm:presLayoutVars>
          <dgm:bulletEnabled val="1"/>
        </dgm:presLayoutVars>
      </dgm:prSet>
      <dgm:spPr/>
      <dgm:t>
        <a:bodyPr/>
        <a:lstStyle/>
        <a:p>
          <a:endParaRPr lang="el-GR"/>
        </a:p>
      </dgm:t>
    </dgm:pt>
    <dgm:pt modelId="{06579BF8-8855-4510-9E86-185B3DF88B4A}" type="pres">
      <dgm:prSet presAssocID="{BA1C22AC-5EBF-4425-9402-D362CD7FC4BF}" presName="aSpace" presStyleCnt="0"/>
      <dgm:spPr/>
    </dgm:pt>
    <dgm:pt modelId="{20FA90C7-0F1B-4A63-9874-AA2161C451D2}" type="pres">
      <dgm:prSet presAssocID="{1A77F1BF-B99A-4CCE-9FAB-22219D126122}" presName="aNode" presStyleLbl="fgAcc1" presStyleIdx="2" presStyleCnt="3">
        <dgm:presLayoutVars>
          <dgm:bulletEnabled val="1"/>
        </dgm:presLayoutVars>
      </dgm:prSet>
      <dgm:spPr/>
      <dgm:t>
        <a:bodyPr/>
        <a:lstStyle/>
        <a:p>
          <a:endParaRPr lang="el-GR"/>
        </a:p>
      </dgm:t>
    </dgm:pt>
    <dgm:pt modelId="{4A30516F-0FFF-4081-BA01-17CA973364D8}" type="pres">
      <dgm:prSet presAssocID="{1A77F1BF-B99A-4CCE-9FAB-22219D126122}" presName="aSpace" presStyleCnt="0"/>
      <dgm:spPr/>
    </dgm:pt>
  </dgm:ptLst>
  <dgm:cxnLst>
    <dgm:cxn modelId="{2C863F84-CA85-4CFA-B687-53627C6EAA8A}" type="presOf" srcId="{C72CA23A-A85A-432B-9CC4-EE226492CBB9}" destId="{EE3D2CDF-86C0-4895-8125-CD580346A1F2}" srcOrd="0" destOrd="0" presId="urn:microsoft.com/office/officeart/2005/8/layout/pyramid2"/>
    <dgm:cxn modelId="{12FC31F8-4319-40AE-B99A-BDC10748B92F}" type="presOf" srcId="{7C2E3DF1-43D6-4AE5-854F-C87395D9958E}" destId="{BAD238CA-BF6C-4E81-8E67-9B7E7A868C8B}" srcOrd="0" destOrd="0" presId="urn:microsoft.com/office/officeart/2005/8/layout/pyramid2"/>
    <dgm:cxn modelId="{77391183-1B88-4DA4-9BC7-7BCEB4EFCD6D}" srcId="{C72CA23A-A85A-432B-9CC4-EE226492CBB9}" destId="{7C2E3DF1-43D6-4AE5-854F-C87395D9958E}" srcOrd="0" destOrd="0" parTransId="{55B22E3E-FB29-445E-B7F0-26BC0CEA014F}" sibTransId="{D00D59CA-31BB-4BF9-8C2C-84F98B4BEB84}"/>
    <dgm:cxn modelId="{0E412C8A-F16E-4BA7-8164-794C302970CD}" srcId="{C72CA23A-A85A-432B-9CC4-EE226492CBB9}" destId="{1A77F1BF-B99A-4CCE-9FAB-22219D126122}" srcOrd="2" destOrd="0" parTransId="{60A58162-606D-4B5C-AC76-1B1372BAE78F}" sibTransId="{B5F19E60-4DD8-4587-92AD-C18E2FDA3A4A}"/>
    <dgm:cxn modelId="{9B68E3D9-4D85-4951-9D17-FA2318C5A39B}" type="presOf" srcId="{1A77F1BF-B99A-4CCE-9FAB-22219D126122}" destId="{20FA90C7-0F1B-4A63-9874-AA2161C451D2}" srcOrd="0" destOrd="0" presId="urn:microsoft.com/office/officeart/2005/8/layout/pyramid2"/>
    <dgm:cxn modelId="{CC2F70AF-3E0D-451B-925C-BEE02B9E7C7E}" srcId="{C72CA23A-A85A-432B-9CC4-EE226492CBB9}" destId="{BA1C22AC-5EBF-4425-9402-D362CD7FC4BF}" srcOrd="1" destOrd="0" parTransId="{5EEFB1F9-9B54-47A6-89C2-6A84BA0AB4DA}" sibTransId="{87B40852-D652-455D-BDC8-9BC699D7078B}"/>
    <dgm:cxn modelId="{9F97F6DB-04BD-4B7B-BF72-81AC2EFDB91F}" type="presOf" srcId="{BA1C22AC-5EBF-4425-9402-D362CD7FC4BF}" destId="{DCD3CB3F-29F1-47F9-902E-D3184B05EF1A}" srcOrd="0" destOrd="0" presId="urn:microsoft.com/office/officeart/2005/8/layout/pyramid2"/>
    <dgm:cxn modelId="{426B4E3A-8A2A-47B8-8DE5-67E22D86ED30}" type="presParOf" srcId="{EE3D2CDF-86C0-4895-8125-CD580346A1F2}" destId="{9148B47F-39B4-471C-B6C8-A82B81DC110B}" srcOrd="0" destOrd="0" presId="urn:microsoft.com/office/officeart/2005/8/layout/pyramid2"/>
    <dgm:cxn modelId="{E4F9441B-7E83-4646-8766-E02F34C486E5}" type="presParOf" srcId="{EE3D2CDF-86C0-4895-8125-CD580346A1F2}" destId="{F423EF53-F7BA-4125-B76E-FDA1505A6F7D}" srcOrd="1" destOrd="0" presId="urn:microsoft.com/office/officeart/2005/8/layout/pyramid2"/>
    <dgm:cxn modelId="{52AA1D9A-F5BA-409F-952B-DCE5438F91AA}" type="presParOf" srcId="{F423EF53-F7BA-4125-B76E-FDA1505A6F7D}" destId="{BAD238CA-BF6C-4E81-8E67-9B7E7A868C8B}" srcOrd="0" destOrd="0" presId="urn:microsoft.com/office/officeart/2005/8/layout/pyramid2"/>
    <dgm:cxn modelId="{8276991C-65C3-42BF-ACC1-97AFB3EE7684}" type="presParOf" srcId="{F423EF53-F7BA-4125-B76E-FDA1505A6F7D}" destId="{65704072-FAF8-48C7-AD0B-B2D46D89C5CD}" srcOrd="1" destOrd="0" presId="urn:microsoft.com/office/officeart/2005/8/layout/pyramid2"/>
    <dgm:cxn modelId="{F1091AC5-1D58-4CE5-A187-8F76077D1A45}" type="presParOf" srcId="{F423EF53-F7BA-4125-B76E-FDA1505A6F7D}" destId="{DCD3CB3F-29F1-47F9-902E-D3184B05EF1A}" srcOrd="2" destOrd="0" presId="urn:microsoft.com/office/officeart/2005/8/layout/pyramid2"/>
    <dgm:cxn modelId="{2A7392CE-678E-4C6D-816F-0CC00BFBEA94}" type="presParOf" srcId="{F423EF53-F7BA-4125-B76E-FDA1505A6F7D}" destId="{06579BF8-8855-4510-9E86-185B3DF88B4A}" srcOrd="3" destOrd="0" presId="urn:microsoft.com/office/officeart/2005/8/layout/pyramid2"/>
    <dgm:cxn modelId="{311F50BE-25D8-4040-95A8-8EADC5C026D8}" type="presParOf" srcId="{F423EF53-F7BA-4125-B76E-FDA1505A6F7D}" destId="{20FA90C7-0F1B-4A63-9874-AA2161C451D2}" srcOrd="4" destOrd="0" presId="urn:microsoft.com/office/officeart/2005/8/layout/pyramid2"/>
    <dgm:cxn modelId="{28BB0E15-47CA-45D8-A3A8-09BEE69407B6}" type="presParOf" srcId="{F423EF53-F7BA-4125-B76E-FDA1505A6F7D}" destId="{4A30516F-0FFF-4081-BA01-17CA973364D8}" srcOrd="5"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EC277D-08BB-4BF6-820B-C0AE1648A47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l-GR"/>
        </a:p>
      </dgm:t>
    </dgm:pt>
    <dgm:pt modelId="{803BF46C-0642-4CE3-87A9-E6462943ED8B}">
      <dgm:prSet phldrT="[Κείμενο]" custT="1"/>
      <dgm:spPr/>
      <dgm:t>
        <a:bodyPr/>
        <a:lstStyle/>
        <a:p>
          <a:r>
            <a:rPr lang="el-GR" sz="900" b="1" dirty="0" smtClean="0"/>
            <a:t>1. ΣΧΕΔΙΑΣΜΟΣ ΚΑΙ ΕΠΑΝΑΞΙΟΛΟΓΗΣΗ</a:t>
          </a:r>
          <a:endParaRPr lang="el-GR" sz="900" b="1" dirty="0"/>
        </a:p>
      </dgm:t>
    </dgm:pt>
    <dgm:pt modelId="{BE1C978F-E7DD-40CF-ABBE-F1C6054E9A6C}" type="parTrans" cxnId="{0DB095B6-33CA-4E7D-B5F5-77878B4ADA0B}">
      <dgm:prSet/>
      <dgm:spPr/>
      <dgm:t>
        <a:bodyPr/>
        <a:lstStyle/>
        <a:p>
          <a:endParaRPr lang="el-GR"/>
        </a:p>
      </dgm:t>
    </dgm:pt>
    <dgm:pt modelId="{E724132E-CD29-44B1-B1DE-4617C4391C63}" type="sibTrans" cxnId="{0DB095B6-33CA-4E7D-B5F5-77878B4ADA0B}">
      <dgm:prSet/>
      <dgm:spPr/>
      <dgm:t>
        <a:bodyPr/>
        <a:lstStyle/>
        <a:p>
          <a:endParaRPr lang="el-GR"/>
        </a:p>
      </dgm:t>
    </dgm:pt>
    <dgm:pt modelId="{BC4940E8-567D-43FB-A066-698283F6E5F3}">
      <dgm:prSet phldrT="[Κείμενο]" custT="1"/>
      <dgm:spPr/>
      <dgm:t>
        <a:bodyPr/>
        <a:lstStyle/>
        <a:p>
          <a:r>
            <a:rPr lang="el-GR" sz="900" b="1" dirty="0" smtClean="0"/>
            <a:t>2. ΚΑΘΟΡΙΣΜΟΣ ΠΡΟΤΥΠΩΝ</a:t>
          </a:r>
          <a:endParaRPr lang="el-GR" sz="900" b="1" dirty="0"/>
        </a:p>
      </dgm:t>
    </dgm:pt>
    <dgm:pt modelId="{6A9CB630-5605-4264-A636-711A35C498E1}" type="parTrans" cxnId="{3F0C56BD-B821-4AEB-8982-555C6FD2C9E2}">
      <dgm:prSet/>
      <dgm:spPr/>
      <dgm:t>
        <a:bodyPr/>
        <a:lstStyle/>
        <a:p>
          <a:endParaRPr lang="el-GR"/>
        </a:p>
      </dgm:t>
    </dgm:pt>
    <dgm:pt modelId="{D551C1E8-4B0F-49B0-AF0E-662D87DFCB67}" type="sibTrans" cxnId="{3F0C56BD-B821-4AEB-8982-555C6FD2C9E2}">
      <dgm:prSet/>
      <dgm:spPr/>
      <dgm:t>
        <a:bodyPr/>
        <a:lstStyle/>
        <a:p>
          <a:endParaRPr lang="el-GR"/>
        </a:p>
      </dgm:t>
    </dgm:pt>
    <dgm:pt modelId="{3F7ABD5D-12CE-45FA-806C-B90A45F60B5A}">
      <dgm:prSet phldrT="[Κείμενο]" custT="1"/>
      <dgm:spPr/>
      <dgm:t>
        <a:bodyPr/>
        <a:lstStyle/>
        <a:p>
          <a:r>
            <a:rPr lang="el-GR" sz="1000" b="1" dirty="0" smtClean="0"/>
            <a:t>3. ΕΝΗΜΕΡΩΣΗ ΠΡΟΣΩΠΙΚΟΥ</a:t>
          </a:r>
          <a:endParaRPr lang="el-GR" sz="1000" b="1" dirty="0"/>
        </a:p>
      </dgm:t>
    </dgm:pt>
    <dgm:pt modelId="{297D26B0-AC96-4B49-B8F6-E461DDB47BFB}" type="parTrans" cxnId="{E50396E5-F647-4640-8819-A9313C4E7312}">
      <dgm:prSet/>
      <dgm:spPr/>
      <dgm:t>
        <a:bodyPr/>
        <a:lstStyle/>
        <a:p>
          <a:endParaRPr lang="el-GR"/>
        </a:p>
      </dgm:t>
    </dgm:pt>
    <dgm:pt modelId="{B37BE9A8-F9D1-4335-967F-0D14015C70B7}" type="sibTrans" cxnId="{E50396E5-F647-4640-8819-A9313C4E7312}">
      <dgm:prSet/>
      <dgm:spPr/>
      <dgm:t>
        <a:bodyPr/>
        <a:lstStyle/>
        <a:p>
          <a:endParaRPr lang="el-GR"/>
        </a:p>
      </dgm:t>
    </dgm:pt>
    <dgm:pt modelId="{F88FD0EB-1145-4BAC-8EDC-8CEFF0A55ED2}">
      <dgm:prSet phldrT="[Κείμενο]" custT="1"/>
      <dgm:spPr/>
      <dgm:t>
        <a:bodyPr/>
        <a:lstStyle/>
        <a:p>
          <a:r>
            <a:rPr lang="el-GR" sz="1100" b="1" dirty="0" smtClean="0"/>
            <a:t>4. ΠΟΙΟΤΙΚΟΣ ΕΛΕΓΧΟΣ</a:t>
          </a:r>
          <a:endParaRPr lang="el-GR" sz="1100" b="1" dirty="0"/>
        </a:p>
      </dgm:t>
    </dgm:pt>
    <dgm:pt modelId="{7A94D27F-5454-4ADA-A5BA-79AE9844C222}" type="parTrans" cxnId="{E6D22AB9-5878-4C19-908B-C63EA30C5B1E}">
      <dgm:prSet/>
      <dgm:spPr/>
      <dgm:t>
        <a:bodyPr/>
        <a:lstStyle/>
        <a:p>
          <a:endParaRPr lang="el-GR"/>
        </a:p>
      </dgm:t>
    </dgm:pt>
    <dgm:pt modelId="{08F8E67E-6347-4E65-BCD6-9AF5554E9356}" type="sibTrans" cxnId="{E6D22AB9-5878-4C19-908B-C63EA30C5B1E}">
      <dgm:prSet/>
      <dgm:spPr/>
      <dgm:t>
        <a:bodyPr/>
        <a:lstStyle/>
        <a:p>
          <a:endParaRPr lang="el-GR"/>
        </a:p>
      </dgm:t>
    </dgm:pt>
    <dgm:pt modelId="{0DB9399D-47B3-42DB-BCEE-8E2E68F8CC3A}">
      <dgm:prSet phldrT="[Κείμενο]"/>
      <dgm:spPr/>
      <dgm:t>
        <a:bodyPr/>
        <a:lstStyle/>
        <a:p>
          <a:r>
            <a:rPr lang="el-GR" b="1" dirty="0" smtClean="0"/>
            <a:t>5. ΕΝΤΟΠΙΣΗ ΕΥΚΑΙΡΙΩΝ ΒΕΛΤΙΩΣΗΣ</a:t>
          </a:r>
          <a:endParaRPr lang="el-GR" b="1" dirty="0"/>
        </a:p>
      </dgm:t>
    </dgm:pt>
    <dgm:pt modelId="{F0FC4889-896D-4136-80F0-0D917EAFD942}" type="parTrans" cxnId="{E91652C0-D68E-437B-9D7F-8A54C5CAE5F2}">
      <dgm:prSet/>
      <dgm:spPr/>
      <dgm:t>
        <a:bodyPr/>
        <a:lstStyle/>
        <a:p>
          <a:endParaRPr lang="el-GR"/>
        </a:p>
      </dgm:t>
    </dgm:pt>
    <dgm:pt modelId="{29B9B002-93F2-4215-BC94-DF3F30BFBA81}" type="sibTrans" cxnId="{E91652C0-D68E-437B-9D7F-8A54C5CAE5F2}">
      <dgm:prSet/>
      <dgm:spPr/>
      <dgm:t>
        <a:bodyPr/>
        <a:lstStyle/>
        <a:p>
          <a:endParaRPr lang="el-GR"/>
        </a:p>
      </dgm:t>
    </dgm:pt>
    <dgm:pt modelId="{8769FB5E-6646-41B1-8ED5-C1006493D7CF}" type="pres">
      <dgm:prSet presAssocID="{A5EC277D-08BB-4BF6-820B-C0AE1648A47D}" presName="cycle" presStyleCnt="0">
        <dgm:presLayoutVars>
          <dgm:dir/>
          <dgm:resizeHandles val="exact"/>
        </dgm:presLayoutVars>
      </dgm:prSet>
      <dgm:spPr/>
      <dgm:t>
        <a:bodyPr/>
        <a:lstStyle/>
        <a:p>
          <a:endParaRPr lang="el-GR"/>
        </a:p>
      </dgm:t>
    </dgm:pt>
    <dgm:pt modelId="{9DAE2892-755B-431C-BDFC-2D7937E51EE0}" type="pres">
      <dgm:prSet presAssocID="{803BF46C-0642-4CE3-87A9-E6462943ED8B}" presName="node" presStyleLbl="node1" presStyleIdx="0" presStyleCnt="5" custScaleX="124659">
        <dgm:presLayoutVars>
          <dgm:bulletEnabled val="1"/>
        </dgm:presLayoutVars>
      </dgm:prSet>
      <dgm:spPr/>
      <dgm:t>
        <a:bodyPr/>
        <a:lstStyle/>
        <a:p>
          <a:endParaRPr lang="el-GR"/>
        </a:p>
      </dgm:t>
    </dgm:pt>
    <dgm:pt modelId="{13E4654B-655D-455A-B172-83C281D1959C}" type="pres">
      <dgm:prSet presAssocID="{E724132E-CD29-44B1-B1DE-4617C4391C63}" presName="sibTrans" presStyleLbl="sibTrans2D1" presStyleIdx="0" presStyleCnt="5"/>
      <dgm:spPr/>
      <dgm:t>
        <a:bodyPr/>
        <a:lstStyle/>
        <a:p>
          <a:endParaRPr lang="el-GR"/>
        </a:p>
      </dgm:t>
    </dgm:pt>
    <dgm:pt modelId="{5A80DE3F-6D0C-42D4-857D-D9FA3668C1E4}" type="pres">
      <dgm:prSet presAssocID="{E724132E-CD29-44B1-B1DE-4617C4391C63}" presName="connectorText" presStyleLbl="sibTrans2D1" presStyleIdx="0" presStyleCnt="5"/>
      <dgm:spPr/>
      <dgm:t>
        <a:bodyPr/>
        <a:lstStyle/>
        <a:p>
          <a:endParaRPr lang="el-GR"/>
        </a:p>
      </dgm:t>
    </dgm:pt>
    <dgm:pt modelId="{8563E050-BC13-4559-A93A-03C57BB81E35}" type="pres">
      <dgm:prSet presAssocID="{BC4940E8-567D-43FB-A066-698283F6E5F3}" presName="node" presStyleLbl="node1" presStyleIdx="1" presStyleCnt="5">
        <dgm:presLayoutVars>
          <dgm:bulletEnabled val="1"/>
        </dgm:presLayoutVars>
      </dgm:prSet>
      <dgm:spPr/>
      <dgm:t>
        <a:bodyPr/>
        <a:lstStyle/>
        <a:p>
          <a:endParaRPr lang="el-GR"/>
        </a:p>
      </dgm:t>
    </dgm:pt>
    <dgm:pt modelId="{73776DD1-63B5-4360-8854-33501B8550F0}" type="pres">
      <dgm:prSet presAssocID="{D551C1E8-4B0F-49B0-AF0E-662D87DFCB67}" presName="sibTrans" presStyleLbl="sibTrans2D1" presStyleIdx="1" presStyleCnt="5"/>
      <dgm:spPr/>
      <dgm:t>
        <a:bodyPr/>
        <a:lstStyle/>
        <a:p>
          <a:endParaRPr lang="el-GR"/>
        </a:p>
      </dgm:t>
    </dgm:pt>
    <dgm:pt modelId="{9A94083C-ACDF-471F-908D-5A08D358C8F0}" type="pres">
      <dgm:prSet presAssocID="{D551C1E8-4B0F-49B0-AF0E-662D87DFCB67}" presName="connectorText" presStyleLbl="sibTrans2D1" presStyleIdx="1" presStyleCnt="5"/>
      <dgm:spPr/>
      <dgm:t>
        <a:bodyPr/>
        <a:lstStyle/>
        <a:p>
          <a:endParaRPr lang="el-GR"/>
        </a:p>
      </dgm:t>
    </dgm:pt>
    <dgm:pt modelId="{AC16A13E-1253-4714-BC26-5541C0D1D613}" type="pres">
      <dgm:prSet presAssocID="{3F7ABD5D-12CE-45FA-806C-B90A45F60B5A}" presName="node" presStyleLbl="node1" presStyleIdx="2" presStyleCnt="5" custScaleX="127619">
        <dgm:presLayoutVars>
          <dgm:bulletEnabled val="1"/>
        </dgm:presLayoutVars>
      </dgm:prSet>
      <dgm:spPr/>
      <dgm:t>
        <a:bodyPr/>
        <a:lstStyle/>
        <a:p>
          <a:endParaRPr lang="el-GR"/>
        </a:p>
      </dgm:t>
    </dgm:pt>
    <dgm:pt modelId="{FD01161D-2A44-484F-B6EC-7ECCCE813F9B}" type="pres">
      <dgm:prSet presAssocID="{B37BE9A8-F9D1-4335-967F-0D14015C70B7}" presName="sibTrans" presStyleLbl="sibTrans2D1" presStyleIdx="2" presStyleCnt="5"/>
      <dgm:spPr/>
      <dgm:t>
        <a:bodyPr/>
        <a:lstStyle/>
        <a:p>
          <a:endParaRPr lang="el-GR"/>
        </a:p>
      </dgm:t>
    </dgm:pt>
    <dgm:pt modelId="{EF335DF8-63B1-425F-9633-1632EAAD0974}" type="pres">
      <dgm:prSet presAssocID="{B37BE9A8-F9D1-4335-967F-0D14015C70B7}" presName="connectorText" presStyleLbl="sibTrans2D1" presStyleIdx="2" presStyleCnt="5"/>
      <dgm:spPr/>
      <dgm:t>
        <a:bodyPr/>
        <a:lstStyle/>
        <a:p>
          <a:endParaRPr lang="el-GR"/>
        </a:p>
      </dgm:t>
    </dgm:pt>
    <dgm:pt modelId="{8590ADDB-DB42-4912-8DF0-B169A22A307A}" type="pres">
      <dgm:prSet presAssocID="{F88FD0EB-1145-4BAC-8EDC-8CEFF0A55ED2}" presName="node" presStyleLbl="node1" presStyleIdx="3" presStyleCnt="5">
        <dgm:presLayoutVars>
          <dgm:bulletEnabled val="1"/>
        </dgm:presLayoutVars>
      </dgm:prSet>
      <dgm:spPr/>
      <dgm:t>
        <a:bodyPr/>
        <a:lstStyle/>
        <a:p>
          <a:endParaRPr lang="el-GR"/>
        </a:p>
      </dgm:t>
    </dgm:pt>
    <dgm:pt modelId="{747A7BD5-6B88-4411-8E4A-C9BED6714AC4}" type="pres">
      <dgm:prSet presAssocID="{08F8E67E-6347-4E65-BCD6-9AF5554E9356}" presName="sibTrans" presStyleLbl="sibTrans2D1" presStyleIdx="3" presStyleCnt="5"/>
      <dgm:spPr/>
      <dgm:t>
        <a:bodyPr/>
        <a:lstStyle/>
        <a:p>
          <a:endParaRPr lang="el-GR"/>
        </a:p>
      </dgm:t>
    </dgm:pt>
    <dgm:pt modelId="{F1893B40-F7F6-4105-8139-10FE5753850E}" type="pres">
      <dgm:prSet presAssocID="{08F8E67E-6347-4E65-BCD6-9AF5554E9356}" presName="connectorText" presStyleLbl="sibTrans2D1" presStyleIdx="3" presStyleCnt="5"/>
      <dgm:spPr/>
      <dgm:t>
        <a:bodyPr/>
        <a:lstStyle/>
        <a:p>
          <a:endParaRPr lang="el-GR"/>
        </a:p>
      </dgm:t>
    </dgm:pt>
    <dgm:pt modelId="{966D50EE-E735-4CDA-982C-A7D1587BEB41}" type="pres">
      <dgm:prSet presAssocID="{0DB9399D-47B3-42DB-BCEE-8E2E68F8CC3A}" presName="node" presStyleLbl="node1" presStyleIdx="4" presStyleCnt="5">
        <dgm:presLayoutVars>
          <dgm:bulletEnabled val="1"/>
        </dgm:presLayoutVars>
      </dgm:prSet>
      <dgm:spPr/>
      <dgm:t>
        <a:bodyPr/>
        <a:lstStyle/>
        <a:p>
          <a:endParaRPr lang="el-GR"/>
        </a:p>
      </dgm:t>
    </dgm:pt>
    <dgm:pt modelId="{0039E3BF-AE54-4080-BC77-A701DA2FFF76}" type="pres">
      <dgm:prSet presAssocID="{29B9B002-93F2-4215-BC94-DF3F30BFBA81}" presName="sibTrans" presStyleLbl="sibTrans2D1" presStyleIdx="4" presStyleCnt="5"/>
      <dgm:spPr/>
      <dgm:t>
        <a:bodyPr/>
        <a:lstStyle/>
        <a:p>
          <a:endParaRPr lang="el-GR"/>
        </a:p>
      </dgm:t>
    </dgm:pt>
    <dgm:pt modelId="{5A53CFB1-0059-44A2-8432-9B186E23F899}" type="pres">
      <dgm:prSet presAssocID="{29B9B002-93F2-4215-BC94-DF3F30BFBA81}" presName="connectorText" presStyleLbl="sibTrans2D1" presStyleIdx="4" presStyleCnt="5"/>
      <dgm:spPr/>
      <dgm:t>
        <a:bodyPr/>
        <a:lstStyle/>
        <a:p>
          <a:endParaRPr lang="el-GR"/>
        </a:p>
      </dgm:t>
    </dgm:pt>
  </dgm:ptLst>
  <dgm:cxnLst>
    <dgm:cxn modelId="{E50396E5-F647-4640-8819-A9313C4E7312}" srcId="{A5EC277D-08BB-4BF6-820B-C0AE1648A47D}" destId="{3F7ABD5D-12CE-45FA-806C-B90A45F60B5A}" srcOrd="2" destOrd="0" parTransId="{297D26B0-AC96-4B49-B8F6-E461DDB47BFB}" sibTransId="{B37BE9A8-F9D1-4335-967F-0D14015C70B7}"/>
    <dgm:cxn modelId="{4CFD4F0E-3184-4957-BC3C-F7D105FC30EE}" type="presOf" srcId="{D551C1E8-4B0F-49B0-AF0E-662D87DFCB67}" destId="{9A94083C-ACDF-471F-908D-5A08D358C8F0}" srcOrd="1" destOrd="0" presId="urn:microsoft.com/office/officeart/2005/8/layout/cycle2"/>
    <dgm:cxn modelId="{E6D22AB9-5878-4C19-908B-C63EA30C5B1E}" srcId="{A5EC277D-08BB-4BF6-820B-C0AE1648A47D}" destId="{F88FD0EB-1145-4BAC-8EDC-8CEFF0A55ED2}" srcOrd="3" destOrd="0" parTransId="{7A94D27F-5454-4ADA-A5BA-79AE9844C222}" sibTransId="{08F8E67E-6347-4E65-BCD6-9AF5554E9356}"/>
    <dgm:cxn modelId="{877A66F3-AB6A-4BF3-8638-7FB8A221E3A4}" type="presOf" srcId="{E724132E-CD29-44B1-B1DE-4617C4391C63}" destId="{13E4654B-655D-455A-B172-83C281D1959C}" srcOrd="0" destOrd="0" presId="urn:microsoft.com/office/officeart/2005/8/layout/cycle2"/>
    <dgm:cxn modelId="{0DB095B6-33CA-4E7D-B5F5-77878B4ADA0B}" srcId="{A5EC277D-08BB-4BF6-820B-C0AE1648A47D}" destId="{803BF46C-0642-4CE3-87A9-E6462943ED8B}" srcOrd="0" destOrd="0" parTransId="{BE1C978F-E7DD-40CF-ABBE-F1C6054E9A6C}" sibTransId="{E724132E-CD29-44B1-B1DE-4617C4391C63}"/>
    <dgm:cxn modelId="{383FEE53-3571-4310-9A20-941CB40C0507}" type="presOf" srcId="{08F8E67E-6347-4E65-BCD6-9AF5554E9356}" destId="{747A7BD5-6B88-4411-8E4A-C9BED6714AC4}" srcOrd="0" destOrd="0" presId="urn:microsoft.com/office/officeart/2005/8/layout/cycle2"/>
    <dgm:cxn modelId="{E91652C0-D68E-437B-9D7F-8A54C5CAE5F2}" srcId="{A5EC277D-08BB-4BF6-820B-C0AE1648A47D}" destId="{0DB9399D-47B3-42DB-BCEE-8E2E68F8CC3A}" srcOrd="4" destOrd="0" parTransId="{F0FC4889-896D-4136-80F0-0D917EAFD942}" sibTransId="{29B9B002-93F2-4215-BC94-DF3F30BFBA81}"/>
    <dgm:cxn modelId="{7176ED93-42BA-4F6E-AA29-89EEE5DC09FF}" type="presOf" srcId="{E724132E-CD29-44B1-B1DE-4617C4391C63}" destId="{5A80DE3F-6D0C-42D4-857D-D9FA3668C1E4}" srcOrd="1" destOrd="0" presId="urn:microsoft.com/office/officeart/2005/8/layout/cycle2"/>
    <dgm:cxn modelId="{706D5BBE-1D4D-41B3-837E-C1277B92A3DD}" type="presOf" srcId="{B37BE9A8-F9D1-4335-967F-0D14015C70B7}" destId="{FD01161D-2A44-484F-B6EC-7ECCCE813F9B}" srcOrd="0" destOrd="0" presId="urn:microsoft.com/office/officeart/2005/8/layout/cycle2"/>
    <dgm:cxn modelId="{D9022A46-BE2F-472D-96AD-65917FD78487}" type="presOf" srcId="{A5EC277D-08BB-4BF6-820B-C0AE1648A47D}" destId="{8769FB5E-6646-41B1-8ED5-C1006493D7CF}" srcOrd="0" destOrd="0" presId="urn:microsoft.com/office/officeart/2005/8/layout/cycle2"/>
    <dgm:cxn modelId="{11FC51AC-A821-4C6F-8DDE-E339B5A7198B}" type="presOf" srcId="{F88FD0EB-1145-4BAC-8EDC-8CEFF0A55ED2}" destId="{8590ADDB-DB42-4912-8DF0-B169A22A307A}" srcOrd="0" destOrd="0" presId="urn:microsoft.com/office/officeart/2005/8/layout/cycle2"/>
    <dgm:cxn modelId="{7A4E11FA-5ACB-4731-81B9-11140FEECE0E}" type="presOf" srcId="{29B9B002-93F2-4215-BC94-DF3F30BFBA81}" destId="{0039E3BF-AE54-4080-BC77-A701DA2FFF76}" srcOrd="0" destOrd="0" presId="urn:microsoft.com/office/officeart/2005/8/layout/cycle2"/>
    <dgm:cxn modelId="{A641BB5C-281E-44DA-8D3A-9891DBB91A5F}" type="presOf" srcId="{BC4940E8-567D-43FB-A066-698283F6E5F3}" destId="{8563E050-BC13-4559-A93A-03C57BB81E35}" srcOrd="0" destOrd="0" presId="urn:microsoft.com/office/officeart/2005/8/layout/cycle2"/>
    <dgm:cxn modelId="{B4F8DA32-2E93-44F4-BFF9-3419A4EAA36D}" type="presOf" srcId="{0DB9399D-47B3-42DB-BCEE-8E2E68F8CC3A}" destId="{966D50EE-E735-4CDA-982C-A7D1587BEB41}" srcOrd="0" destOrd="0" presId="urn:microsoft.com/office/officeart/2005/8/layout/cycle2"/>
    <dgm:cxn modelId="{F649B482-AA1C-4083-9A29-540C17E20885}" type="presOf" srcId="{803BF46C-0642-4CE3-87A9-E6462943ED8B}" destId="{9DAE2892-755B-431C-BDFC-2D7937E51EE0}" srcOrd="0" destOrd="0" presId="urn:microsoft.com/office/officeart/2005/8/layout/cycle2"/>
    <dgm:cxn modelId="{C6878A6A-226C-4935-91DE-0D5A8C7B1AB8}" type="presOf" srcId="{3F7ABD5D-12CE-45FA-806C-B90A45F60B5A}" destId="{AC16A13E-1253-4714-BC26-5541C0D1D613}" srcOrd="0" destOrd="0" presId="urn:microsoft.com/office/officeart/2005/8/layout/cycle2"/>
    <dgm:cxn modelId="{3F0C56BD-B821-4AEB-8982-555C6FD2C9E2}" srcId="{A5EC277D-08BB-4BF6-820B-C0AE1648A47D}" destId="{BC4940E8-567D-43FB-A066-698283F6E5F3}" srcOrd="1" destOrd="0" parTransId="{6A9CB630-5605-4264-A636-711A35C498E1}" sibTransId="{D551C1E8-4B0F-49B0-AF0E-662D87DFCB67}"/>
    <dgm:cxn modelId="{A8238C39-F1F6-468F-8CF2-A88F835B16AA}" type="presOf" srcId="{08F8E67E-6347-4E65-BCD6-9AF5554E9356}" destId="{F1893B40-F7F6-4105-8139-10FE5753850E}" srcOrd="1" destOrd="0" presId="urn:microsoft.com/office/officeart/2005/8/layout/cycle2"/>
    <dgm:cxn modelId="{D79E3E57-DCBF-461F-989A-5BF1CDDC4630}" type="presOf" srcId="{29B9B002-93F2-4215-BC94-DF3F30BFBA81}" destId="{5A53CFB1-0059-44A2-8432-9B186E23F899}" srcOrd="1" destOrd="0" presId="urn:microsoft.com/office/officeart/2005/8/layout/cycle2"/>
    <dgm:cxn modelId="{68612352-4280-4C3D-9321-EDD6FD6278B2}" type="presOf" srcId="{D551C1E8-4B0F-49B0-AF0E-662D87DFCB67}" destId="{73776DD1-63B5-4360-8854-33501B8550F0}" srcOrd="0" destOrd="0" presId="urn:microsoft.com/office/officeart/2005/8/layout/cycle2"/>
    <dgm:cxn modelId="{CD77CA69-6077-4A84-9697-270FA6C0163F}" type="presOf" srcId="{B37BE9A8-F9D1-4335-967F-0D14015C70B7}" destId="{EF335DF8-63B1-425F-9633-1632EAAD0974}" srcOrd="1" destOrd="0" presId="urn:microsoft.com/office/officeart/2005/8/layout/cycle2"/>
    <dgm:cxn modelId="{CA2E3B01-3F78-4781-B895-B5C7D33A02CA}" type="presParOf" srcId="{8769FB5E-6646-41B1-8ED5-C1006493D7CF}" destId="{9DAE2892-755B-431C-BDFC-2D7937E51EE0}" srcOrd="0" destOrd="0" presId="urn:microsoft.com/office/officeart/2005/8/layout/cycle2"/>
    <dgm:cxn modelId="{B2D85BB0-AC5D-4633-8D2C-45EBD875E70C}" type="presParOf" srcId="{8769FB5E-6646-41B1-8ED5-C1006493D7CF}" destId="{13E4654B-655D-455A-B172-83C281D1959C}" srcOrd="1" destOrd="0" presId="urn:microsoft.com/office/officeart/2005/8/layout/cycle2"/>
    <dgm:cxn modelId="{1C2806AC-E54E-4782-8A71-C8D5AD6A3C64}" type="presParOf" srcId="{13E4654B-655D-455A-B172-83C281D1959C}" destId="{5A80DE3F-6D0C-42D4-857D-D9FA3668C1E4}" srcOrd="0" destOrd="0" presId="urn:microsoft.com/office/officeart/2005/8/layout/cycle2"/>
    <dgm:cxn modelId="{CA7FB2C2-8ACC-4A01-B530-EB34A50582ED}" type="presParOf" srcId="{8769FB5E-6646-41B1-8ED5-C1006493D7CF}" destId="{8563E050-BC13-4559-A93A-03C57BB81E35}" srcOrd="2" destOrd="0" presId="urn:microsoft.com/office/officeart/2005/8/layout/cycle2"/>
    <dgm:cxn modelId="{FC309A28-364D-423F-B08A-0306149D5822}" type="presParOf" srcId="{8769FB5E-6646-41B1-8ED5-C1006493D7CF}" destId="{73776DD1-63B5-4360-8854-33501B8550F0}" srcOrd="3" destOrd="0" presId="urn:microsoft.com/office/officeart/2005/8/layout/cycle2"/>
    <dgm:cxn modelId="{7F1E276C-A15E-4755-A705-5CB3E004E930}" type="presParOf" srcId="{73776DD1-63B5-4360-8854-33501B8550F0}" destId="{9A94083C-ACDF-471F-908D-5A08D358C8F0}" srcOrd="0" destOrd="0" presId="urn:microsoft.com/office/officeart/2005/8/layout/cycle2"/>
    <dgm:cxn modelId="{FFD20B6E-973B-4C5B-B1ED-1E63FB0BA0FA}" type="presParOf" srcId="{8769FB5E-6646-41B1-8ED5-C1006493D7CF}" destId="{AC16A13E-1253-4714-BC26-5541C0D1D613}" srcOrd="4" destOrd="0" presId="urn:microsoft.com/office/officeart/2005/8/layout/cycle2"/>
    <dgm:cxn modelId="{035CAD17-7BF6-468F-B144-1BD5BCEBCF87}" type="presParOf" srcId="{8769FB5E-6646-41B1-8ED5-C1006493D7CF}" destId="{FD01161D-2A44-484F-B6EC-7ECCCE813F9B}" srcOrd="5" destOrd="0" presId="urn:microsoft.com/office/officeart/2005/8/layout/cycle2"/>
    <dgm:cxn modelId="{EC583594-BDC3-455E-BE33-9D0A3CFD7EE6}" type="presParOf" srcId="{FD01161D-2A44-484F-B6EC-7ECCCE813F9B}" destId="{EF335DF8-63B1-425F-9633-1632EAAD0974}" srcOrd="0" destOrd="0" presId="urn:microsoft.com/office/officeart/2005/8/layout/cycle2"/>
    <dgm:cxn modelId="{2BD41DF6-C2A0-4B72-ACBF-72603E1372D0}" type="presParOf" srcId="{8769FB5E-6646-41B1-8ED5-C1006493D7CF}" destId="{8590ADDB-DB42-4912-8DF0-B169A22A307A}" srcOrd="6" destOrd="0" presId="urn:microsoft.com/office/officeart/2005/8/layout/cycle2"/>
    <dgm:cxn modelId="{1D83B7C1-B1B7-4939-B6C0-1DC99BEAD12E}" type="presParOf" srcId="{8769FB5E-6646-41B1-8ED5-C1006493D7CF}" destId="{747A7BD5-6B88-4411-8E4A-C9BED6714AC4}" srcOrd="7" destOrd="0" presId="urn:microsoft.com/office/officeart/2005/8/layout/cycle2"/>
    <dgm:cxn modelId="{03748419-028C-4504-9B71-4A9753D2F10B}" type="presParOf" srcId="{747A7BD5-6B88-4411-8E4A-C9BED6714AC4}" destId="{F1893B40-F7F6-4105-8139-10FE5753850E}" srcOrd="0" destOrd="0" presId="urn:microsoft.com/office/officeart/2005/8/layout/cycle2"/>
    <dgm:cxn modelId="{9693E1A9-1834-4907-B17F-3F68944911ED}" type="presParOf" srcId="{8769FB5E-6646-41B1-8ED5-C1006493D7CF}" destId="{966D50EE-E735-4CDA-982C-A7D1587BEB41}" srcOrd="8" destOrd="0" presId="urn:microsoft.com/office/officeart/2005/8/layout/cycle2"/>
    <dgm:cxn modelId="{09E9265D-5CDD-4296-86B2-355A0D7899AA}" type="presParOf" srcId="{8769FB5E-6646-41B1-8ED5-C1006493D7CF}" destId="{0039E3BF-AE54-4080-BC77-A701DA2FFF76}" srcOrd="9" destOrd="0" presId="urn:microsoft.com/office/officeart/2005/8/layout/cycle2"/>
    <dgm:cxn modelId="{6092776A-46AE-4E5A-A145-D0409CDC0173}" type="presParOf" srcId="{0039E3BF-AE54-4080-BC77-A701DA2FFF76}" destId="{5A53CFB1-0059-44A2-8432-9B186E23F89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99F9DD-9C0E-4E99-BFF7-6E949D7537D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l-GR"/>
        </a:p>
      </dgm:t>
    </dgm:pt>
    <dgm:pt modelId="{6DDD3085-D3DA-487F-8108-38967B273B39}">
      <dgm:prSet phldrT="[Κείμενο]" custT="1"/>
      <dgm:spPr/>
      <dgm:t>
        <a:bodyPr/>
        <a:lstStyle/>
        <a:p>
          <a:r>
            <a:rPr lang="el-GR" sz="1000" b="1" dirty="0" smtClean="0"/>
            <a:t>6. ΕΠΙΛΟΓΗ ΚΑΤΑ ΠΡΟΤΕΡΑΙΟΤΗΤΑ</a:t>
          </a:r>
          <a:endParaRPr lang="el-GR" sz="1000" b="1" dirty="0"/>
        </a:p>
      </dgm:t>
    </dgm:pt>
    <dgm:pt modelId="{0D95F58E-15A7-4CE2-8C33-66AD2091DABB}" type="parTrans" cxnId="{9E4FC840-BE51-4EBF-8440-3ADA5EA708EC}">
      <dgm:prSet/>
      <dgm:spPr/>
      <dgm:t>
        <a:bodyPr/>
        <a:lstStyle/>
        <a:p>
          <a:endParaRPr lang="el-GR"/>
        </a:p>
      </dgm:t>
    </dgm:pt>
    <dgm:pt modelId="{47D663A6-32E4-4519-9E98-4ECEE99F9C52}" type="sibTrans" cxnId="{9E4FC840-BE51-4EBF-8440-3ADA5EA708EC}">
      <dgm:prSet/>
      <dgm:spPr/>
      <dgm:t>
        <a:bodyPr/>
        <a:lstStyle/>
        <a:p>
          <a:endParaRPr lang="el-GR"/>
        </a:p>
      </dgm:t>
    </dgm:pt>
    <dgm:pt modelId="{4A0693BF-F5D2-4237-BDEA-66C8BB04E270}">
      <dgm:prSet phldrT="[Κείμενο]"/>
      <dgm:spPr/>
      <dgm:t>
        <a:bodyPr/>
        <a:lstStyle/>
        <a:p>
          <a:r>
            <a:rPr lang="el-GR" b="1" dirty="0" smtClean="0"/>
            <a:t>7. ΟΜΑΔΑ ΥΛΟΠΟΙΗΣΗΣ</a:t>
          </a:r>
          <a:endParaRPr lang="el-GR" b="1" dirty="0"/>
        </a:p>
      </dgm:t>
    </dgm:pt>
    <dgm:pt modelId="{0091B07C-9687-49CA-B397-BFAF8ADF1760}" type="parTrans" cxnId="{420B3B78-A500-408B-86D7-304D54594FAF}">
      <dgm:prSet/>
      <dgm:spPr/>
      <dgm:t>
        <a:bodyPr/>
        <a:lstStyle/>
        <a:p>
          <a:endParaRPr lang="el-GR"/>
        </a:p>
      </dgm:t>
    </dgm:pt>
    <dgm:pt modelId="{5C557299-595D-43CB-82EF-50C9BDBB6A96}" type="sibTrans" cxnId="{420B3B78-A500-408B-86D7-304D54594FAF}">
      <dgm:prSet/>
      <dgm:spPr/>
      <dgm:t>
        <a:bodyPr/>
        <a:lstStyle/>
        <a:p>
          <a:endParaRPr lang="el-GR"/>
        </a:p>
      </dgm:t>
    </dgm:pt>
    <dgm:pt modelId="{C705E500-A695-4B39-BC2E-A76F1BC7A31C}">
      <dgm:prSet phldrT="[Κείμενο]"/>
      <dgm:spPr/>
      <dgm:t>
        <a:bodyPr/>
        <a:lstStyle/>
        <a:p>
          <a:r>
            <a:rPr lang="el-GR" b="1" dirty="0" smtClean="0"/>
            <a:t>8. ΜΕΛΕΤΗ</a:t>
          </a:r>
          <a:endParaRPr lang="el-GR" b="1" dirty="0"/>
        </a:p>
      </dgm:t>
    </dgm:pt>
    <dgm:pt modelId="{3E956508-293D-4B74-984A-5F295BD40372}" type="parTrans" cxnId="{A603CB90-4449-4A0B-AF56-6EE1102F1FA3}">
      <dgm:prSet/>
      <dgm:spPr/>
      <dgm:t>
        <a:bodyPr/>
        <a:lstStyle/>
        <a:p>
          <a:endParaRPr lang="el-GR"/>
        </a:p>
      </dgm:t>
    </dgm:pt>
    <dgm:pt modelId="{4CC0B3C3-E811-47F1-A2CB-D97B12CD7A10}" type="sibTrans" cxnId="{A603CB90-4449-4A0B-AF56-6EE1102F1FA3}">
      <dgm:prSet/>
      <dgm:spPr/>
      <dgm:t>
        <a:bodyPr/>
        <a:lstStyle/>
        <a:p>
          <a:endParaRPr lang="el-GR"/>
        </a:p>
      </dgm:t>
    </dgm:pt>
    <dgm:pt modelId="{5B66A4A5-C51E-4804-BB23-FA5BC57DA117}">
      <dgm:prSet phldrT="[Κείμενο]"/>
      <dgm:spPr/>
      <dgm:t>
        <a:bodyPr/>
        <a:lstStyle/>
        <a:p>
          <a:r>
            <a:rPr lang="el-GR" b="1" dirty="0" smtClean="0"/>
            <a:t>9. ΕΠΙΛΟΓΗ ΚΑΙ ΣΧΕΔΙΑΣΜΟΣ ΛΥΣΗΣ</a:t>
          </a:r>
          <a:endParaRPr lang="el-GR" b="1" dirty="0"/>
        </a:p>
      </dgm:t>
    </dgm:pt>
    <dgm:pt modelId="{B00A1AA9-1DE0-4009-9E64-940CECB1541A}" type="parTrans" cxnId="{E849087F-83D5-470E-B976-BFC1F9B0E3E3}">
      <dgm:prSet/>
      <dgm:spPr/>
      <dgm:t>
        <a:bodyPr/>
        <a:lstStyle/>
        <a:p>
          <a:endParaRPr lang="el-GR"/>
        </a:p>
      </dgm:t>
    </dgm:pt>
    <dgm:pt modelId="{956C239E-0FA5-49B1-A820-F1327DD42215}" type="sibTrans" cxnId="{E849087F-83D5-470E-B976-BFC1F9B0E3E3}">
      <dgm:prSet/>
      <dgm:spPr/>
      <dgm:t>
        <a:bodyPr/>
        <a:lstStyle/>
        <a:p>
          <a:endParaRPr lang="el-GR"/>
        </a:p>
      </dgm:t>
    </dgm:pt>
    <dgm:pt modelId="{D9C58670-8928-4B53-B267-A872CA0040CB}">
      <dgm:prSet phldrT="[Κείμενο]"/>
      <dgm:spPr/>
      <dgm:t>
        <a:bodyPr/>
        <a:lstStyle/>
        <a:p>
          <a:r>
            <a:rPr lang="el-GR" b="1" dirty="0" smtClean="0"/>
            <a:t>10. ΕΦΑΡΜΟΓΗ ΛΥΣΗΣ</a:t>
          </a:r>
          <a:endParaRPr lang="el-GR" b="1" dirty="0"/>
        </a:p>
      </dgm:t>
    </dgm:pt>
    <dgm:pt modelId="{BE890BA9-48E9-4FB5-8562-486B7BAF28A7}" type="parTrans" cxnId="{986322FA-210D-433F-AF06-65FDF7C728FE}">
      <dgm:prSet/>
      <dgm:spPr/>
      <dgm:t>
        <a:bodyPr/>
        <a:lstStyle/>
        <a:p>
          <a:endParaRPr lang="el-GR"/>
        </a:p>
      </dgm:t>
    </dgm:pt>
    <dgm:pt modelId="{F56FA829-2DD5-47C9-BDA8-C704A22D832F}" type="sibTrans" cxnId="{986322FA-210D-433F-AF06-65FDF7C728FE}">
      <dgm:prSet/>
      <dgm:spPr/>
      <dgm:t>
        <a:bodyPr/>
        <a:lstStyle/>
        <a:p>
          <a:endParaRPr lang="el-GR"/>
        </a:p>
      </dgm:t>
    </dgm:pt>
    <dgm:pt modelId="{08012154-9669-4A94-9E97-8A3C1B373C29}" type="pres">
      <dgm:prSet presAssocID="{D399F9DD-9C0E-4E99-BFF7-6E949D7537DC}" presName="cycle" presStyleCnt="0">
        <dgm:presLayoutVars>
          <dgm:dir/>
          <dgm:resizeHandles val="exact"/>
        </dgm:presLayoutVars>
      </dgm:prSet>
      <dgm:spPr/>
      <dgm:t>
        <a:bodyPr/>
        <a:lstStyle/>
        <a:p>
          <a:endParaRPr lang="el-GR"/>
        </a:p>
      </dgm:t>
    </dgm:pt>
    <dgm:pt modelId="{E88B5BA9-0380-4D4C-BFC2-D38875802CB9}" type="pres">
      <dgm:prSet presAssocID="{6DDD3085-D3DA-487F-8108-38967B273B39}" presName="node" presStyleLbl="node1" presStyleIdx="0" presStyleCnt="5" custScaleX="151266">
        <dgm:presLayoutVars>
          <dgm:bulletEnabled val="1"/>
        </dgm:presLayoutVars>
      </dgm:prSet>
      <dgm:spPr/>
      <dgm:t>
        <a:bodyPr/>
        <a:lstStyle/>
        <a:p>
          <a:endParaRPr lang="el-GR"/>
        </a:p>
      </dgm:t>
    </dgm:pt>
    <dgm:pt modelId="{B93071BA-8490-40EE-A90A-1030D7A63821}" type="pres">
      <dgm:prSet presAssocID="{47D663A6-32E4-4519-9E98-4ECEE99F9C52}" presName="sibTrans" presStyleLbl="sibTrans2D1" presStyleIdx="0" presStyleCnt="5"/>
      <dgm:spPr/>
      <dgm:t>
        <a:bodyPr/>
        <a:lstStyle/>
        <a:p>
          <a:endParaRPr lang="el-GR"/>
        </a:p>
      </dgm:t>
    </dgm:pt>
    <dgm:pt modelId="{1D88975C-970B-4F20-9810-D7EA3C84CA91}" type="pres">
      <dgm:prSet presAssocID="{47D663A6-32E4-4519-9E98-4ECEE99F9C52}" presName="connectorText" presStyleLbl="sibTrans2D1" presStyleIdx="0" presStyleCnt="5"/>
      <dgm:spPr/>
      <dgm:t>
        <a:bodyPr/>
        <a:lstStyle/>
        <a:p>
          <a:endParaRPr lang="el-GR"/>
        </a:p>
      </dgm:t>
    </dgm:pt>
    <dgm:pt modelId="{8F190958-3B40-433E-BE02-6D8A8C65BD2E}" type="pres">
      <dgm:prSet presAssocID="{4A0693BF-F5D2-4237-BDEA-66C8BB04E270}" presName="node" presStyleLbl="node1" presStyleIdx="1" presStyleCnt="5">
        <dgm:presLayoutVars>
          <dgm:bulletEnabled val="1"/>
        </dgm:presLayoutVars>
      </dgm:prSet>
      <dgm:spPr/>
      <dgm:t>
        <a:bodyPr/>
        <a:lstStyle/>
        <a:p>
          <a:endParaRPr lang="el-GR"/>
        </a:p>
      </dgm:t>
    </dgm:pt>
    <dgm:pt modelId="{0C626115-B88C-4DD0-8B0A-CA9A2747732F}" type="pres">
      <dgm:prSet presAssocID="{5C557299-595D-43CB-82EF-50C9BDBB6A96}" presName="sibTrans" presStyleLbl="sibTrans2D1" presStyleIdx="1" presStyleCnt="5"/>
      <dgm:spPr/>
      <dgm:t>
        <a:bodyPr/>
        <a:lstStyle/>
        <a:p>
          <a:endParaRPr lang="el-GR"/>
        </a:p>
      </dgm:t>
    </dgm:pt>
    <dgm:pt modelId="{9FF1381E-FA42-4910-B90F-A11832D7852B}" type="pres">
      <dgm:prSet presAssocID="{5C557299-595D-43CB-82EF-50C9BDBB6A96}" presName="connectorText" presStyleLbl="sibTrans2D1" presStyleIdx="1" presStyleCnt="5"/>
      <dgm:spPr/>
      <dgm:t>
        <a:bodyPr/>
        <a:lstStyle/>
        <a:p>
          <a:endParaRPr lang="el-GR"/>
        </a:p>
      </dgm:t>
    </dgm:pt>
    <dgm:pt modelId="{44EE5800-5CB3-4D6E-B0D4-5B54FE5F6FC2}" type="pres">
      <dgm:prSet presAssocID="{C705E500-A695-4B39-BC2E-A76F1BC7A31C}" presName="node" presStyleLbl="node1" presStyleIdx="2" presStyleCnt="5">
        <dgm:presLayoutVars>
          <dgm:bulletEnabled val="1"/>
        </dgm:presLayoutVars>
      </dgm:prSet>
      <dgm:spPr/>
      <dgm:t>
        <a:bodyPr/>
        <a:lstStyle/>
        <a:p>
          <a:endParaRPr lang="el-GR"/>
        </a:p>
      </dgm:t>
    </dgm:pt>
    <dgm:pt modelId="{FD9A6C23-661E-43AC-8144-4286119DABBD}" type="pres">
      <dgm:prSet presAssocID="{4CC0B3C3-E811-47F1-A2CB-D97B12CD7A10}" presName="sibTrans" presStyleLbl="sibTrans2D1" presStyleIdx="2" presStyleCnt="5"/>
      <dgm:spPr/>
      <dgm:t>
        <a:bodyPr/>
        <a:lstStyle/>
        <a:p>
          <a:endParaRPr lang="el-GR"/>
        </a:p>
      </dgm:t>
    </dgm:pt>
    <dgm:pt modelId="{4BA08043-A32E-41F7-9866-73305DEB4DEC}" type="pres">
      <dgm:prSet presAssocID="{4CC0B3C3-E811-47F1-A2CB-D97B12CD7A10}" presName="connectorText" presStyleLbl="sibTrans2D1" presStyleIdx="2" presStyleCnt="5"/>
      <dgm:spPr/>
      <dgm:t>
        <a:bodyPr/>
        <a:lstStyle/>
        <a:p>
          <a:endParaRPr lang="el-GR"/>
        </a:p>
      </dgm:t>
    </dgm:pt>
    <dgm:pt modelId="{EEE30EEE-AC86-45B0-8F72-815DC59A774F}" type="pres">
      <dgm:prSet presAssocID="{5B66A4A5-C51E-4804-BB23-FA5BC57DA117}" presName="node" presStyleLbl="node1" presStyleIdx="3" presStyleCnt="5">
        <dgm:presLayoutVars>
          <dgm:bulletEnabled val="1"/>
        </dgm:presLayoutVars>
      </dgm:prSet>
      <dgm:spPr/>
      <dgm:t>
        <a:bodyPr/>
        <a:lstStyle/>
        <a:p>
          <a:endParaRPr lang="el-GR"/>
        </a:p>
      </dgm:t>
    </dgm:pt>
    <dgm:pt modelId="{386D01C9-E4DE-4B04-B2F8-5A8D52BEDA92}" type="pres">
      <dgm:prSet presAssocID="{956C239E-0FA5-49B1-A820-F1327DD42215}" presName="sibTrans" presStyleLbl="sibTrans2D1" presStyleIdx="3" presStyleCnt="5"/>
      <dgm:spPr/>
      <dgm:t>
        <a:bodyPr/>
        <a:lstStyle/>
        <a:p>
          <a:endParaRPr lang="el-GR"/>
        </a:p>
      </dgm:t>
    </dgm:pt>
    <dgm:pt modelId="{9055D851-700D-44B6-8E18-549DF47B0514}" type="pres">
      <dgm:prSet presAssocID="{956C239E-0FA5-49B1-A820-F1327DD42215}" presName="connectorText" presStyleLbl="sibTrans2D1" presStyleIdx="3" presStyleCnt="5"/>
      <dgm:spPr/>
      <dgm:t>
        <a:bodyPr/>
        <a:lstStyle/>
        <a:p>
          <a:endParaRPr lang="el-GR"/>
        </a:p>
      </dgm:t>
    </dgm:pt>
    <dgm:pt modelId="{5D3B8666-B8D4-41F7-891B-34584DF0727E}" type="pres">
      <dgm:prSet presAssocID="{D9C58670-8928-4B53-B267-A872CA0040CB}" presName="node" presStyleLbl="node1" presStyleIdx="4" presStyleCnt="5">
        <dgm:presLayoutVars>
          <dgm:bulletEnabled val="1"/>
        </dgm:presLayoutVars>
      </dgm:prSet>
      <dgm:spPr/>
      <dgm:t>
        <a:bodyPr/>
        <a:lstStyle/>
        <a:p>
          <a:endParaRPr lang="el-GR"/>
        </a:p>
      </dgm:t>
    </dgm:pt>
    <dgm:pt modelId="{07AF4736-6B6B-4BCA-8124-BF1779A4671E}" type="pres">
      <dgm:prSet presAssocID="{F56FA829-2DD5-47C9-BDA8-C704A22D832F}" presName="sibTrans" presStyleLbl="sibTrans2D1" presStyleIdx="4" presStyleCnt="5"/>
      <dgm:spPr/>
      <dgm:t>
        <a:bodyPr/>
        <a:lstStyle/>
        <a:p>
          <a:endParaRPr lang="el-GR"/>
        </a:p>
      </dgm:t>
    </dgm:pt>
    <dgm:pt modelId="{658B841B-0877-4017-ACB0-F8F5CED21958}" type="pres">
      <dgm:prSet presAssocID="{F56FA829-2DD5-47C9-BDA8-C704A22D832F}" presName="connectorText" presStyleLbl="sibTrans2D1" presStyleIdx="4" presStyleCnt="5"/>
      <dgm:spPr/>
      <dgm:t>
        <a:bodyPr/>
        <a:lstStyle/>
        <a:p>
          <a:endParaRPr lang="el-GR"/>
        </a:p>
      </dgm:t>
    </dgm:pt>
  </dgm:ptLst>
  <dgm:cxnLst>
    <dgm:cxn modelId="{9E4FC840-BE51-4EBF-8440-3ADA5EA708EC}" srcId="{D399F9DD-9C0E-4E99-BFF7-6E949D7537DC}" destId="{6DDD3085-D3DA-487F-8108-38967B273B39}" srcOrd="0" destOrd="0" parTransId="{0D95F58E-15A7-4CE2-8C33-66AD2091DABB}" sibTransId="{47D663A6-32E4-4519-9E98-4ECEE99F9C52}"/>
    <dgm:cxn modelId="{47BBAEAF-7141-4F0B-8D03-700B4A1E8FAA}" type="presOf" srcId="{5B66A4A5-C51E-4804-BB23-FA5BC57DA117}" destId="{EEE30EEE-AC86-45B0-8F72-815DC59A774F}" srcOrd="0" destOrd="0" presId="urn:microsoft.com/office/officeart/2005/8/layout/cycle2"/>
    <dgm:cxn modelId="{986322FA-210D-433F-AF06-65FDF7C728FE}" srcId="{D399F9DD-9C0E-4E99-BFF7-6E949D7537DC}" destId="{D9C58670-8928-4B53-B267-A872CA0040CB}" srcOrd="4" destOrd="0" parTransId="{BE890BA9-48E9-4FB5-8562-486B7BAF28A7}" sibTransId="{F56FA829-2DD5-47C9-BDA8-C704A22D832F}"/>
    <dgm:cxn modelId="{E849087F-83D5-470E-B976-BFC1F9B0E3E3}" srcId="{D399F9DD-9C0E-4E99-BFF7-6E949D7537DC}" destId="{5B66A4A5-C51E-4804-BB23-FA5BC57DA117}" srcOrd="3" destOrd="0" parTransId="{B00A1AA9-1DE0-4009-9E64-940CECB1541A}" sibTransId="{956C239E-0FA5-49B1-A820-F1327DD42215}"/>
    <dgm:cxn modelId="{6B2F7890-F18E-48BC-85E9-B0401D7117B3}" type="presOf" srcId="{C705E500-A695-4B39-BC2E-A76F1BC7A31C}" destId="{44EE5800-5CB3-4D6E-B0D4-5B54FE5F6FC2}" srcOrd="0" destOrd="0" presId="urn:microsoft.com/office/officeart/2005/8/layout/cycle2"/>
    <dgm:cxn modelId="{DEC4BCD9-6C78-446D-852A-87CB3A645E75}" type="presOf" srcId="{47D663A6-32E4-4519-9E98-4ECEE99F9C52}" destId="{1D88975C-970B-4F20-9810-D7EA3C84CA91}" srcOrd="1" destOrd="0" presId="urn:microsoft.com/office/officeart/2005/8/layout/cycle2"/>
    <dgm:cxn modelId="{12B68E37-A7F9-47AD-BABD-B861139EC6F2}" type="presOf" srcId="{956C239E-0FA5-49B1-A820-F1327DD42215}" destId="{9055D851-700D-44B6-8E18-549DF47B0514}" srcOrd="1" destOrd="0" presId="urn:microsoft.com/office/officeart/2005/8/layout/cycle2"/>
    <dgm:cxn modelId="{A603CB90-4449-4A0B-AF56-6EE1102F1FA3}" srcId="{D399F9DD-9C0E-4E99-BFF7-6E949D7537DC}" destId="{C705E500-A695-4B39-BC2E-A76F1BC7A31C}" srcOrd="2" destOrd="0" parTransId="{3E956508-293D-4B74-984A-5F295BD40372}" sibTransId="{4CC0B3C3-E811-47F1-A2CB-D97B12CD7A10}"/>
    <dgm:cxn modelId="{5DC40C2D-8B66-4338-88EA-3FACC08F321A}" type="presOf" srcId="{F56FA829-2DD5-47C9-BDA8-C704A22D832F}" destId="{658B841B-0877-4017-ACB0-F8F5CED21958}" srcOrd="1" destOrd="0" presId="urn:microsoft.com/office/officeart/2005/8/layout/cycle2"/>
    <dgm:cxn modelId="{6CA1D641-B520-47ED-90E4-D390E2876DEE}" type="presOf" srcId="{4CC0B3C3-E811-47F1-A2CB-D97B12CD7A10}" destId="{FD9A6C23-661E-43AC-8144-4286119DABBD}" srcOrd="0" destOrd="0" presId="urn:microsoft.com/office/officeart/2005/8/layout/cycle2"/>
    <dgm:cxn modelId="{FD2E3376-DA9E-4692-8BCC-E1A3222CC8CE}" type="presOf" srcId="{5C557299-595D-43CB-82EF-50C9BDBB6A96}" destId="{9FF1381E-FA42-4910-B90F-A11832D7852B}" srcOrd="1" destOrd="0" presId="urn:microsoft.com/office/officeart/2005/8/layout/cycle2"/>
    <dgm:cxn modelId="{F1BD4A38-8EA7-46B1-BDD1-AFE2DED58A1C}" type="presOf" srcId="{47D663A6-32E4-4519-9E98-4ECEE99F9C52}" destId="{B93071BA-8490-40EE-A90A-1030D7A63821}" srcOrd="0" destOrd="0" presId="urn:microsoft.com/office/officeart/2005/8/layout/cycle2"/>
    <dgm:cxn modelId="{D07C4F3E-4D85-43B9-9ACA-7AB6A7D89DF3}" type="presOf" srcId="{D9C58670-8928-4B53-B267-A872CA0040CB}" destId="{5D3B8666-B8D4-41F7-891B-34584DF0727E}" srcOrd="0" destOrd="0" presId="urn:microsoft.com/office/officeart/2005/8/layout/cycle2"/>
    <dgm:cxn modelId="{79E262CB-8FD1-487A-8F7C-1880681F7D21}" type="presOf" srcId="{5C557299-595D-43CB-82EF-50C9BDBB6A96}" destId="{0C626115-B88C-4DD0-8B0A-CA9A2747732F}" srcOrd="0" destOrd="0" presId="urn:microsoft.com/office/officeart/2005/8/layout/cycle2"/>
    <dgm:cxn modelId="{D7528638-6726-463E-A4FA-D5EA484FDC32}" type="presOf" srcId="{4A0693BF-F5D2-4237-BDEA-66C8BB04E270}" destId="{8F190958-3B40-433E-BE02-6D8A8C65BD2E}" srcOrd="0" destOrd="0" presId="urn:microsoft.com/office/officeart/2005/8/layout/cycle2"/>
    <dgm:cxn modelId="{D67147BC-2EEE-4721-9FF3-98FF1B733D1B}" type="presOf" srcId="{956C239E-0FA5-49B1-A820-F1327DD42215}" destId="{386D01C9-E4DE-4B04-B2F8-5A8D52BEDA92}" srcOrd="0" destOrd="0" presId="urn:microsoft.com/office/officeart/2005/8/layout/cycle2"/>
    <dgm:cxn modelId="{0926E416-A309-4869-9989-E993838CC2E5}" type="presOf" srcId="{4CC0B3C3-E811-47F1-A2CB-D97B12CD7A10}" destId="{4BA08043-A32E-41F7-9866-73305DEB4DEC}" srcOrd="1" destOrd="0" presId="urn:microsoft.com/office/officeart/2005/8/layout/cycle2"/>
    <dgm:cxn modelId="{420B3B78-A500-408B-86D7-304D54594FAF}" srcId="{D399F9DD-9C0E-4E99-BFF7-6E949D7537DC}" destId="{4A0693BF-F5D2-4237-BDEA-66C8BB04E270}" srcOrd="1" destOrd="0" parTransId="{0091B07C-9687-49CA-B397-BFAF8ADF1760}" sibTransId="{5C557299-595D-43CB-82EF-50C9BDBB6A96}"/>
    <dgm:cxn modelId="{7FA5381E-625E-44B0-A3ED-CEA755231940}" type="presOf" srcId="{6DDD3085-D3DA-487F-8108-38967B273B39}" destId="{E88B5BA9-0380-4D4C-BFC2-D38875802CB9}" srcOrd="0" destOrd="0" presId="urn:microsoft.com/office/officeart/2005/8/layout/cycle2"/>
    <dgm:cxn modelId="{64D6EF9D-D952-4AE5-8BB5-64506C75907F}" type="presOf" srcId="{F56FA829-2DD5-47C9-BDA8-C704A22D832F}" destId="{07AF4736-6B6B-4BCA-8124-BF1779A4671E}" srcOrd="0" destOrd="0" presId="urn:microsoft.com/office/officeart/2005/8/layout/cycle2"/>
    <dgm:cxn modelId="{505BDBEB-1AE8-45FC-9F21-2208E267C2DC}" type="presOf" srcId="{D399F9DD-9C0E-4E99-BFF7-6E949D7537DC}" destId="{08012154-9669-4A94-9E97-8A3C1B373C29}" srcOrd="0" destOrd="0" presId="urn:microsoft.com/office/officeart/2005/8/layout/cycle2"/>
    <dgm:cxn modelId="{E977C4DA-3F82-4D8F-AC89-A9DB5BFE8929}" type="presParOf" srcId="{08012154-9669-4A94-9E97-8A3C1B373C29}" destId="{E88B5BA9-0380-4D4C-BFC2-D38875802CB9}" srcOrd="0" destOrd="0" presId="urn:microsoft.com/office/officeart/2005/8/layout/cycle2"/>
    <dgm:cxn modelId="{EFF11439-8F98-4DF6-B02C-8A200FC55553}" type="presParOf" srcId="{08012154-9669-4A94-9E97-8A3C1B373C29}" destId="{B93071BA-8490-40EE-A90A-1030D7A63821}" srcOrd="1" destOrd="0" presId="urn:microsoft.com/office/officeart/2005/8/layout/cycle2"/>
    <dgm:cxn modelId="{98418BE4-F96D-47B9-98D9-C632737479FA}" type="presParOf" srcId="{B93071BA-8490-40EE-A90A-1030D7A63821}" destId="{1D88975C-970B-4F20-9810-D7EA3C84CA91}" srcOrd="0" destOrd="0" presId="urn:microsoft.com/office/officeart/2005/8/layout/cycle2"/>
    <dgm:cxn modelId="{BE007190-1F1C-48E7-AEDA-CC31CE881A4C}" type="presParOf" srcId="{08012154-9669-4A94-9E97-8A3C1B373C29}" destId="{8F190958-3B40-433E-BE02-6D8A8C65BD2E}" srcOrd="2" destOrd="0" presId="urn:microsoft.com/office/officeart/2005/8/layout/cycle2"/>
    <dgm:cxn modelId="{EB751349-F3BF-4AF6-92AB-D9C2AF2A99B6}" type="presParOf" srcId="{08012154-9669-4A94-9E97-8A3C1B373C29}" destId="{0C626115-B88C-4DD0-8B0A-CA9A2747732F}" srcOrd="3" destOrd="0" presId="urn:microsoft.com/office/officeart/2005/8/layout/cycle2"/>
    <dgm:cxn modelId="{6A279FA1-2F37-4980-A526-5B3A6FDB0445}" type="presParOf" srcId="{0C626115-B88C-4DD0-8B0A-CA9A2747732F}" destId="{9FF1381E-FA42-4910-B90F-A11832D7852B}" srcOrd="0" destOrd="0" presId="urn:microsoft.com/office/officeart/2005/8/layout/cycle2"/>
    <dgm:cxn modelId="{98376E1E-7703-427F-A1B7-CFF38314ADB9}" type="presParOf" srcId="{08012154-9669-4A94-9E97-8A3C1B373C29}" destId="{44EE5800-5CB3-4D6E-B0D4-5B54FE5F6FC2}" srcOrd="4" destOrd="0" presId="urn:microsoft.com/office/officeart/2005/8/layout/cycle2"/>
    <dgm:cxn modelId="{71B123BD-647A-4BFA-8E30-4F38F86BA5DD}" type="presParOf" srcId="{08012154-9669-4A94-9E97-8A3C1B373C29}" destId="{FD9A6C23-661E-43AC-8144-4286119DABBD}" srcOrd="5" destOrd="0" presId="urn:microsoft.com/office/officeart/2005/8/layout/cycle2"/>
    <dgm:cxn modelId="{814659AC-FEE0-4A59-BA70-5C624272A0BE}" type="presParOf" srcId="{FD9A6C23-661E-43AC-8144-4286119DABBD}" destId="{4BA08043-A32E-41F7-9866-73305DEB4DEC}" srcOrd="0" destOrd="0" presId="urn:microsoft.com/office/officeart/2005/8/layout/cycle2"/>
    <dgm:cxn modelId="{8AAE6071-CEF0-4078-9616-B661BB6B00E2}" type="presParOf" srcId="{08012154-9669-4A94-9E97-8A3C1B373C29}" destId="{EEE30EEE-AC86-45B0-8F72-815DC59A774F}" srcOrd="6" destOrd="0" presId="urn:microsoft.com/office/officeart/2005/8/layout/cycle2"/>
    <dgm:cxn modelId="{DDC080F1-D846-408D-B968-2D54C9A5BF97}" type="presParOf" srcId="{08012154-9669-4A94-9E97-8A3C1B373C29}" destId="{386D01C9-E4DE-4B04-B2F8-5A8D52BEDA92}" srcOrd="7" destOrd="0" presId="urn:microsoft.com/office/officeart/2005/8/layout/cycle2"/>
    <dgm:cxn modelId="{2C1821EA-E4C6-4981-9BF9-AE925C0D61B4}" type="presParOf" srcId="{386D01C9-E4DE-4B04-B2F8-5A8D52BEDA92}" destId="{9055D851-700D-44B6-8E18-549DF47B0514}" srcOrd="0" destOrd="0" presId="urn:microsoft.com/office/officeart/2005/8/layout/cycle2"/>
    <dgm:cxn modelId="{5EFA5306-F4EE-4D72-B3A1-11663EB78A49}" type="presParOf" srcId="{08012154-9669-4A94-9E97-8A3C1B373C29}" destId="{5D3B8666-B8D4-41F7-891B-34584DF0727E}" srcOrd="8" destOrd="0" presId="urn:microsoft.com/office/officeart/2005/8/layout/cycle2"/>
    <dgm:cxn modelId="{6AA4B93D-BDBE-4E3D-8676-2C6EC0A8CBF7}" type="presParOf" srcId="{08012154-9669-4A94-9E97-8A3C1B373C29}" destId="{07AF4736-6B6B-4BCA-8124-BF1779A4671E}" srcOrd="9" destOrd="0" presId="urn:microsoft.com/office/officeart/2005/8/layout/cycle2"/>
    <dgm:cxn modelId="{1A685DA4-C206-4365-9278-0D1219C9512F}" type="presParOf" srcId="{07AF4736-6B6B-4BCA-8124-BF1779A4671E}" destId="{658B841B-0877-4017-ACB0-F8F5CED21958}"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069B99-D525-48C9-BF7F-A291314DD8BB}" type="doc">
      <dgm:prSet loTypeId="urn:microsoft.com/office/officeart/2005/8/layout/pyramid2" loCatId="pyramid" qsTypeId="urn:microsoft.com/office/officeart/2005/8/quickstyle/simple1" qsCatId="simple" csTypeId="urn:microsoft.com/office/officeart/2005/8/colors/accent1_2" csCatId="accent1" phldr="1"/>
      <dgm:spPr/>
    </dgm:pt>
    <dgm:pt modelId="{441C8E73-6FD8-45BF-AFF0-6AD99CD5C321}">
      <dgm:prSet phldrT="[Κείμενο]"/>
      <dgm:spPr/>
      <dgm:t>
        <a:bodyPr/>
        <a:lstStyle/>
        <a:p>
          <a:r>
            <a:rPr lang="el-GR" b="1" dirty="0" smtClean="0">
              <a:solidFill>
                <a:srgbClr val="C00000"/>
              </a:solidFill>
            </a:rPr>
            <a:t>Α. ΠΑΡΟΧΗ ΑΠΟΤΕΛΕΣΜΑΤΙΚΗΣ ΦΡΟΝΤΙΔΑΣ</a:t>
          </a:r>
          <a:endParaRPr lang="el-GR" b="1" dirty="0">
            <a:solidFill>
              <a:srgbClr val="C00000"/>
            </a:solidFill>
          </a:endParaRPr>
        </a:p>
      </dgm:t>
    </dgm:pt>
    <dgm:pt modelId="{C6492518-8A79-417C-A8A4-25E534B9B90A}" type="parTrans" cxnId="{707153D1-C889-4676-98B2-1093366CAAE7}">
      <dgm:prSet/>
      <dgm:spPr/>
      <dgm:t>
        <a:bodyPr/>
        <a:lstStyle/>
        <a:p>
          <a:endParaRPr lang="el-GR"/>
        </a:p>
      </dgm:t>
    </dgm:pt>
    <dgm:pt modelId="{52A7F4BE-2F99-4D36-92B5-F7325E58277E}" type="sibTrans" cxnId="{707153D1-C889-4676-98B2-1093366CAAE7}">
      <dgm:prSet/>
      <dgm:spPr/>
      <dgm:t>
        <a:bodyPr/>
        <a:lstStyle/>
        <a:p>
          <a:endParaRPr lang="el-GR"/>
        </a:p>
      </dgm:t>
    </dgm:pt>
    <dgm:pt modelId="{F833CC1D-00BC-4499-9D26-38C8C66E5D85}">
      <dgm:prSet phldrT="[Κείμενο]"/>
      <dgm:spPr/>
      <dgm:t>
        <a:bodyPr/>
        <a:lstStyle/>
        <a:p>
          <a:r>
            <a:rPr lang="el-GR" b="1" dirty="0" smtClean="0">
              <a:solidFill>
                <a:srgbClr val="C00000"/>
              </a:solidFill>
            </a:rPr>
            <a:t>Β. ΟΙΚΟΝΟΜΙΚΟΣ ΤΡΟΠΟΣ</a:t>
          </a:r>
          <a:endParaRPr lang="el-GR" b="1" dirty="0">
            <a:solidFill>
              <a:srgbClr val="C00000"/>
            </a:solidFill>
          </a:endParaRPr>
        </a:p>
      </dgm:t>
    </dgm:pt>
    <dgm:pt modelId="{D2D2597A-4877-4358-9B3F-E1718F230E5B}" type="parTrans" cxnId="{AFE56401-12FD-4468-81A3-F6F9927E9E40}">
      <dgm:prSet/>
      <dgm:spPr/>
      <dgm:t>
        <a:bodyPr/>
        <a:lstStyle/>
        <a:p>
          <a:endParaRPr lang="el-GR"/>
        </a:p>
      </dgm:t>
    </dgm:pt>
    <dgm:pt modelId="{7BD8C085-CDB6-46C5-8479-5555E95D8A22}" type="sibTrans" cxnId="{AFE56401-12FD-4468-81A3-F6F9927E9E40}">
      <dgm:prSet/>
      <dgm:spPr/>
      <dgm:t>
        <a:bodyPr/>
        <a:lstStyle/>
        <a:p>
          <a:endParaRPr lang="el-GR"/>
        </a:p>
      </dgm:t>
    </dgm:pt>
    <dgm:pt modelId="{5C10F7D7-1815-4A27-9508-825C433A79A9}">
      <dgm:prSet phldrT="[Κείμενο]"/>
      <dgm:spPr/>
      <dgm:t>
        <a:bodyPr/>
        <a:lstStyle/>
        <a:p>
          <a:r>
            <a:rPr lang="el-GR" b="1" dirty="0" smtClean="0">
              <a:solidFill>
                <a:srgbClr val="C00000"/>
              </a:solidFill>
            </a:rPr>
            <a:t>Γ. ΟΡΘΟΛΟΓΙΚΗ ΚΑΤΑΝΟΜΗ ΤΩΝ ΠΕΡΙΟΡΙΣΜΕΝΩΝ ΔΙΑΘΕΣΙΜΩΝ ΠΟΡΩΝ</a:t>
          </a:r>
          <a:endParaRPr lang="el-GR" b="1" dirty="0">
            <a:solidFill>
              <a:srgbClr val="C00000"/>
            </a:solidFill>
          </a:endParaRPr>
        </a:p>
      </dgm:t>
    </dgm:pt>
    <dgm:pt modelId="{B24382B2-03AC-45F9-8C64-335869FB7A91}" type="parTrans" cxnId="{EDC48D69-836D-4237-BB93-6146365FBF39}">
      <dgm:prSet/>
      <dgm:spPr/>
      <dgm:t>
        <a:bodyPr/>
        <a:lstStyle/>
        <a:p>
          <a:endParaRPr lang="el-GR"/>
        </a:p>
      </dgm:t>
    </dgm:pt>
    <dgm:pt modelId="{F71A153B-64F0-48AB-813D-EBBC468A2FB9}" type="sibTrans" cxnId="{EDC48D69-836D-4237-BB93-6146365FBF39}">
      <dgm:prSet/>
      <dgm:spPr/>
      <dgm:t>
        <a:bodyPr/>
        <a:lstStyle/>
        <a:p>
          <a:endParaRPr lang="el-GR"/>
        </a:p>
      </dgm:t>
    </dgm:pt>
    <dgm:pt modelId="{45D648FD-95B1-4043-ABAD-8FA7875096D6}">
      <dgm:prSet phldrT="[Κείμενο]"/>
      <dgm:spPr/>
      <dgm:t>
        <a:bodyPr/>
        <a:lstStyle/>
        <a:p>
          <a:r>
            <a:rPr lang="el-GR" b="1" dirty="0" smtClean="0"/>
            <a:t>Γ1. Η ΕΝΝΟΙΑ ΤΗΣ ΠΟΙΟΤΗΤΑΣ ΑΠΟ ΔΙΟΙΚΗΤΙΚΗ ΣΚΟΠΙΑ</a:t>
          </a:r>
          <a:r>
            <a:rPr lang="en-US" b="1" dirty="0" smtClean="0"/>
            <a:t>:</a:t>
          </a:r>
          <a:endParaRPr lang="el-GR" b="1" dirty="0"/>
        </a:p>
      </dgm:t>
    </dgm:pt>
    <dgm:pt modelId="{7F25E333-02AD-45E4-94FA-5FA789C61270}" type="parTrans" cxnId="{F3FE5292-EFF7-4656-B316-D36B7BEE89AF}">
      <dgm:prSet/>
      <dgm:spPr/>
      <dgm:t>
        <a:bodyPr/>
        <a:lstStyle/>
        <a:p>
          <a:endParaRPr lang="el-GR"/>
        </a:p>
      </dgm:t>
    </dgm:pt>
    <dgm:pt modelId="{A071CE2C-74C6-45F4-977E-BCE90D0E1954}" type="sibTrans" cxnId="{F3FE5292-EFF7-4656-B316-D36B7BEE89AF}">
      <dgm:prSet/>
      <dgm:spPr/>
      <dgm:t>
        <a:bodyPr/>
        <a:lstStyle/>
        <a:p>
          <a:endParaRPr lang="el-GR"/>
        </a:p>
      </dgm:t>
    </dgm:pt>
    <dgm:pt modelId="{3CB7B5CE-FEF7-4D0D-9563-F1D1D19EBBD4}" type="pres">
      <dgm:prSet presAssocID="{52069B99-D525-48C9-BF7F-A291314DD8BB}" presName="compositeShape" presStyleCnt="0">
        <dgm:presLayoutVars>
          <dgm:dir/>
          <dgm:resizeHandles/>
        </dgm:presLayoutVars>
      </dgm:prSet>
      <dgm:spPr/>
    </dgm:pt>
    <dgm:pt modelId="{6629F358-4432-4482-B7AC-97BAE51E777A}" type="pres">
      <dgm:prSet presAssocID="{52069B99-D525-48C9-BF7F-A291314DD8BB}" presName="pyramid" presStyleLbl="node1" presStyleIdx="0" presStyleCnt="1"/>
      <dgm:spPr/>
    </dgm:pt>
    <dgm:pt modelId="{E2932BF8-33DE-4F40-84E2-DD3B2FB074FC}" type="pres">
      <dgm:prSet presAssocID="{52069B99-D525-48C9-BF7F-A291314DD8BB}" presName="theList" presStyleCnt="0"/>
      <dgm:spPr/>
    </dgm:pt>
    <dgm:pt modelId="{3D1D4996-C158-4761-9C8E-0AD0478DF81B}" type="pres">
      <dgm:prSet presAssocID="{45D648FD-95B1-4043-ABAD-8FA7875096D6}" presName="aNode" presStyleLbl="fgAcc1" presStyleIdx="0" presStyleCnt="4">
        <dgm:presLayoutVars>
          <dgm:bulletEnabled val="1"/>
        </dgm:presLayoutVars>
      </dgm:prSet>
      <dgm:spPr/>
      <dgm:t>
        <a:bodyPr/>
        <a:lstStyle/>
        <a:p>
          <a:endParaRPr lang="el-GR"/>
        </a:p>
      </dgm:t>
    </dgm:pt>
    <dgm:pt modelId="{7309F7C0-5208-454F-8E0E-4FF66A92C186}" type="pres">
      <dgm:prSet presAssocID="{45D648FD-95B1-4043-ABAD-8FA7875096D6}" presName="aSpace" presStyleCnt="0"/>
      <dgm:spPr/>
    </dgm:pt>
    <dgm:pt modelId="{AF7F3ADB-E608-4ED1-AC11-C1A68B5EB60A}" type="pres">
      <dgm:prSet presAssocID="{441C8E73-6FD8-45BF-AFF0-6AD99CD5C321}" presName="aNode" presStyleLbl="fgAcc1" presStyleIdx="1" presStyleCnt="4">
        <dgm:presLayoutVars>
          <dgm:bulletEnabled val="1"/>
        </dgm:presLayoutVars>
      </dgm:prSet>
      <dgm:spPr/>
      <dgm:t>
        <a:bodyPr/>
        <a:lstStyle/>
        <a:p>
          <a:endParaRPr lang="el-GR"/>
        </a:p>
      </dgm:t>
    </dgm:pt>
    <dgm:pt modelId="{B982C90C-F580-43E4-99A4-EFCE81E964B8}" type="pres">
      <dgm:prSet presAssocID="{441C8E73-6FD8-45BF-AFF0-6AD99CD5C321}" presName="aSpace" presStyleCnt="0"/>
      <dgm:spPr/>
    </dgm:pt>
    <dgm:pt modelId="{28CC876F-DC7E-43B7-A43E-B9CA7575AA17}" type="pres">
      <dgm:prSet presAssocID="{F833CC1D-00BC-4499-9D26-38C8C66E5D85}" presName="aNode" presStyleLbl="fgAcc1" presStyleIdx="2" presStyleCnt="4">
        <dgm:presLayoutVars>
          <dgm:bulletEnabled val="1"/>
        </dgm:presLayoutVars>
      </dgm:prSet>
      <dgm:spPr/>
      <dgm:t>
        <a:bodyPr/>
        <a:lstStyle/>
        <a:p>
          <a:endParaRPr lang="el-GR"/>
        </a:p>
      </dgm:t>
    </dgm:pt>
    <dgm:pt modelId="{8842B481-F41F-4299-A41F-BEE3BA74E0CE}" type="pres">
      <dgm:prSet presAssocID="{F833CC1D-00BC-4499-9D26-38C8C66E5D85}" presName="aSpace" presStyleCnt="0"/>
      <dgm:spPr/>
    </dgm:pt>
    <dgm:pt modelId="{B894756E-E7C5-4304-9388-697154017010}" type="pres">
      <dgm:prSet presAssocID="{5C10F7D7-1815-4A27-9508-825C433A79A9}" presName="aNode" presStyleLbl="fgAcc1" presStyleIdx="3" presStyleCnt="4">
        <dgm:presLayoutVars>
          <dgm:bulletEnabled val="1"/>
        </dgm:presLayoutVars>
      </dgm:prSet>
      <dgm:spPr/>
      <dgm:t>
        <a:bodyPr/>
        <a:lstStyle/>
        <a:p>
          <a:endParaRPr lang="el-GR"/>
        </a:p>
      </dgm:t>
    </dgm:pt>
    <dgm:pt modelId="{A630EE29-A4FE-4BF9-8264-49F4273FDE4E}" type="pres">
      <dgm:prSet presAssocID="{5C10F7D7-1815-4A27-9508-825C433A79A9}" presName="aSpace" presStyleCnt="0"/>
      <dgm:spPr/>
    </dgm:pt>
  </dgm:ptLst>
  <dgm:cxnLst>
    <dgm:cxn modelId="{F3FE5292-EFF7-4656-B316-D36B7BEE89AF}" srcId="{52069B99-D525-48C9-BF7F-A291314DD8BB}" destId="{45D648FD-95B1-4043-ABAD-8FA7875096D6}" srcOrd="0" destOrd="0" parTransId="{7F25E333-02AD-45E4-94FA-5FA789C61270}" sibTransId="{A071CE2C-74C6-45F4-977E-BCE90D0E1954}"/>
    <dgm:cxn modelId="{EDC48D69-836D-4237-BB93-6146365FBF39}" srcId="{52069B99-D525-48C9-BF7F-A291314DD8BB}" destId="{5C10F7D7-1815-4A27-9508-825C433A79A9}" srcOrd="3" destOrd="0" parTransId="{B24382B2-03AC-45F9-8C64-335869FB7A91}" sibTransId="{F71A153B-64F0-48AB-813D-EBBC468A2FB9}"/>
    <dgm:cxn modelId="{AFE56401-12FD-4468-81A3-F6F9927E9E40}" srcId="{52069B99-D525-48C9-BF7F-A291314DD8BB}" destId="{F833CC1D-00BC-4499-9D26-38C8C66E5D85}" srcOrd="2" destOrd="0" parTransId="{D2D2597A-4877-4358-9B3F-E1718F230E5B}" sibTransId="{7BD8C085-CDB6-46C5-8479-5555E95D8A22}"/>
    <dgm:cxn modelId="{C03DEC10-21FD-4724-9B61-8C1952FE3D5E}" type="presOf" srcId="{F833CC1D-00BC-4499-9D26-38C8C66E5D85}" destId="{28CC876F-DC7E-43B7-A43E-B9CA7575AA17}" srcOrd="0" destOrd="0" presId="urn:microsoft.com/office/officeart/2005/8/layout/pyramid2"/>
    <dgm:cxn modelId="{E33839DA-95F7-4190-8582-7887B9346D89}" type="presOf" srcId="{52069B99-D525-48C9-BF7F-A291314DD8BB}" destId="{3CB7B5CE-FEF7-4D0D-9563-F1D1D19EBBD4}" srcOrd="0" destOrd="0" presId="urn:microsoft.com/office/officeart/2005/8/layout/pyramid2"/>
    <dgm:cxn modelId="{B7388FD7-3B6E-4A35-AB52-CBC0A1084B72}" type="presOf" srcId="{45D648FD-95B1-4043-ABAD-8FA7875096D6}" destId="{3D1D4996-C158-4761-9C8E-0AD0478DF81B}" srcOrd="0" destOrd="0" presId="urn:microsoft.com/office/officeart/2005/8/layout/pyramid2"/>
    <dgm:cxn modelId="{A352C18D-ED79-4CBD-A471-F73CF18979D1}" type="presOf" srcId="{5C10F7D7-1815-4A27-9508-825C433A79A9}" destId="{B894756E-E7C5-4304-9388-697154017010}" srcOrd="0" destOrd="0" presId="urn:microsoft.com/office/officeart/2005/8/layout/pyramid2"/>
    <dgm:cxn modelId="{707153D1-C889-4676-98B2-1093366CAAE7}" srcId="{52069B99-D525-48C9-BF7F-A291314DD8BB}" destId="{441C8E73-6FD8-45BF-AFF0-6AD99CD5C321}" srcOrd="1" destOrd="0" parTransId="{C6492518-8A79-417C-A8A4-25E534B9B90A}" sibTransId="{52A7F4BE-2F99-4D36-92B5-F7325E58277E}"/>
    <dgm:cxn modelId="{77E322ED-6EF6-43AF-8BE8-5F02C22F91B4}" type="presOf" srcId="{441C8E73-6FD8-45BF-AFF0-6AD99CD5C321}" destId="{AF7F3ADB-E608-4ED1-AC11-C1A68B5EB60A}" srcOrd="0" destOrd="0" presId="urn:microsoft.com/office/officeart/2005/8/layout/pyramid2"/>
    <dgm:cxn modelId="{A21184CB-5D09-44D3-AD55-70591EE84917}" type="presParOf" srcId="{3CB7B5CE-FEF7-4D0D-9563-F1D1D19EBBD4}" destId="{6629F358-4432-4482-B7AC-97BAE51E777A}" srcOrd="0" destOrd="0" presId="urn:microsoft.com/office/officeart/2005/8/layout/pyramid2"/>
    <dgm:cxn modelId="{343907A1-888D-4746-ABE9-9FC4C7EB0DB0}" type="presParOf" srcId="{3CB7B5CE-FEF7-4D0D-9563-F1D1D19EBBD4}" destId="{E2932BF8-33DE-4F40-84E2-DD3B2FB074FC}" srcOrd="1" destOrd="0" presId="urn:microsoft.com/office/officeart/2005/8/layout/pyramid2"/>
    <dgm:cxn modelId="{B246D6C2-10CC-405F-B016-C07FC97018C7}" type="presParOf" srcId="{E2932BF8-33DE-4F40-84E2-DD3B2FB074FC}" destId="{3D1D4996-C158-4761-9C8E-0AD0478DF81B}" srcOrd="0" destOrd="0" presId="urn:microsoft.com/office/officeart/2005/8/layout/pyramid2"/>
    <dgm:cxn modelId="{65142987-F97C-496D-8C5B-C681219B6061}" type="presParOf" srcId="{E2932BF8-33DE-4F40-84E2-DD3B2FB074FC}" destId="{7309F7C0-5208-454F-8E0E-4FF66A92C186}" srcOrd="1" destOrd="0" presId="urn:microsoft.com/office/officeart/2005/8/layout/pyramid2"/>
    <dgm:cxn modelId="{289968FC-CC9E-4DA7-86A3-09F82AE6B7CC}" type="presParOf" srcId="{E2932BF8-33DE-4F40-84E2-DD3B2FB074FC}" destId="{AF7F3ADB-E608-4ED1-AC11-C1A68B5EB60A}" srcOrd="2" destOrd="0" presId="urn:microsoft.com/office/officeart/2005/8/layout/pyramid2"/>
    <dgm:cxn modelId="{077D6576-5A75-46E6-9A37-DAA94924D965}" type="presParOf" srcId="{E2932BF8-33DE-4F40-84E2-DD3B2FB074FC}" destId="{B982C90C-F580-43E4-99A4-EFCE81E964B8}" srcOrd="3" destOrd="0" presId="urn:microsoft.com/office/officeart/2005/8/layout/pyramid2"/>
    <dgm:cxn modelId="{A94BAC8A-680D-4111-A980-076EB40F805D}" type="presParOf" srcId="{E2932BF8-33DE-4F40-84E2-DD3B2FB074FC}" destId="{28CC876F-DC7E-43B7-A43E-B9CA7575AA17}" srcOrd="4" destOrd="0" presId="urn:microsoft.com/office/officeart/2005/8/layout/pyramid2"/>
    <dgm:cxn modelId="{91FB4889-9A7D-480A-A4EB-DAA34DF82D2D}" type="presParOf" srcId="{E2932BF8-33DE-4F40-84E2-DD3B2FB074FC}" destId="{8842B481-F41F-4299-A41F-BEE3BA74E0CE}" srcOrd="5" destOrd="0" presId="urn:microsoft.com/office/officeart/2005/8/layout/pyramid2"/>
    <dgm:cxn modelId="{CB846ED6-99D6-4B47-AC5B-D1C58F966B82}" type="presParOf" srcId="{E2932BF8-33DE-4F40-84E2-DD3B2FB074FC}" destId="{B894756E-E7C5-4304-9388-697154017010}" srcOrd="6" destOrd="0" presId="urn:microsoft.com/office/officeart/2005/8/layout/pyramid2"/>
    <dgm:cxn modelId="{8435A53F-A0D2-44F5-93A6-8A30E6E1D7DB}" type="presParOf" srcId="{E2932BF8-33DE-4F40-84E2-DD3B2FB074FC}" destId="{A630EE29-A4FE-4BF9-8264-49F4273FDE4E}"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07121F-8F1F-430B-BB63-D823C1B7128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l-GR"/>
        </a:p>
      </dgm:t>
    </dgm:pt>
    <dgm:pt modelId="{55EB5A0A-EB65-4D13-A326-88721989A3D9}">
      <dgm:prSet phldrT="[Κείμενο]" custT="1"/>
      <dgm:spPr/>
      <dgm:t>
        <a:bodyPr/>
        <a:lstStyle/>
        <a:p>
          <a:r>
            <a:rPr lang="el-GR" sz="1800" b="1" dirty="0" smtClean="0"/>
            <a:t>ΑΠΟ ΤΗ ΠΛΕΥΡΑ ΤΩΝ ΑΣΘΕΝΩΝ</a:t>
          </a:r>
          <a:endParaRPr lang="el-GR" sz="1800" b="1" dirty="0"/>
        </a:p>
      </dgm:t>
    </dgm:pt>
    <dgm:pt modelId="{836ABB80-BDDD-45DA-9E96-B8FFFA73307C}" type="parTrans" cxnId="{CD6CAB88-A85A-4B53-88BC-720615E8380F}">
      <dgm:prSet/>
      <dgm:spPr/>
      <dgm:t>
        <a:bodyPr/>
        <a:lstStyle/>
        <a:p>
          <a:endParaRPr lang="el-GR"/>
        </a:p>
      </dgm:t>
    </dgm:pt>
    <dgm:pt modelId="{C9D3602A-5D51-40EA-9415-F39F66804A87}" type="sibTrans" cxnId="{CD6CAB88-A85A-4B53-88BC-720615E8380F}">
      <dgm:prSet/>
      <dgm:spPr/>
      <dgm:t>
        <a:bodyPr/>
        <a:lstStyle/>
        <a:p>
          <a:endParaRPr lang="el-GR"/>
        </a:p>
      </dgm:t>
    </dgm:pt>
    <dgm:pt modelId="{1B71975A-C382-4CFB-A056-8DCEA31EB0BA}">
      <dgm:prSet phldrT="[Κείμενο]" custT="1"/>
      <dgm:spPr/>
      <dgm:t>
        <a:bodyPr/>
        <a:lstStyle/>
        <a:p>
          <a:r>
            <a:rPr lang="el-GR" sz="1800" b="1" dirty="0" smtClean="0">
              <a:solidFill>
                <a:srgbClr val="C00000"/>
              </a:solidFill>
            </a:rPr>
            <a:t>Δυνατότητα επιλογής</a:t>
          </a:r>
          <a:endParaRPr lang="el-GR" sz="1800" b="1" dirty="0">
            <a:solidFill>
              <a:srgbClr val="C00000"/>
            </a:solidFill>
          </a:endParaRPr>
        </a:p>
      </dgm:t>
    </dgm:pt>
    <dgm:pt modelId="{1B088848-A483-4C9C-A9AD-75B4F357BCCD}" type="parTrans" cxnId="{A85D02BE-27D9-4CC7-B726-50105DC65842}">
      <dgm:prSet/>
      <dgm:spPr/>
      <dgm:t>
        <a:bodyPr/>
        <a:lstStyle/>
        <a:p>
          <a:endParaRPr lang="el-GR"/>
        </a:p>
      </dgm:t>
    </dgm:pt>
    <dgm:pt modelId="{357DCA3B-D264-407A-98B3-C591A3BD69AB}" type="sibTrans" cxnId="{A85D02BE-27D9-4CC7-B726-50105DC65842}">
      <dgm:prSet/>
      <dgm:spPr/>
      <dgm:t>
        <a:bodyPr/>
        <a:lstStyle/>
        <a:p>
          <a:endParaRPr lang="el-GR"/>
        </a:p>
      </dgm:t>
    </dgm:pt>
    <dgm:pt modelId="{305B0EED-8653-4AA8-9CBC-DEA64C7671C6}">
      <dgm:prSet phldrT="[Κείμενο]" custT="1"/>
      <dgm:spPr/>
      <dgm:t>
        <a:bodyPr/>
        <a:lstStyle/>
        <a:p>
          <a:r>
            <a:rPr lang="el-GR" sz="2300" dirty="0" smtClean="0"/>
            <a:t>(</a:t>
          </a:r>
          <a:r>
            <a:rPr lang="el-GR" sz="1800" b="1" dirty="0" smtClean="0"/>
            <a:t>Εσωτερικοί, εξωτερικοί πελάτες</a:t>
          </a:r>
          <a:r>
            <a:rPr lang="el-GR" sz="2300" dirty="0" smtClean="0"/>
            <a:t>)</a:t>
          </a:r>
          <a:endParaRPr lang="el-GR" sz="2300" dirty="0"/>
        </a:p>
      </dgm:t>
    </dgm:pt>
    <dgm:pt modelId="{C18F9473-6ED0-4BF4-8707-53EF0A3937B5}" type="parTrans" cxnId="{99461902-F31A-47A8-B81D-D8C3A6DB949F}">
      <dgm:prSet/>
      <dgm:spPr/>
      <dgm:t>
        <a:bodyPr/>
        <a:lstStyle/>
        <a:p>
          <a:endParaRPr lang="el-GR"/>
        </a:p>
      </dgm:t>
    </dgm:pt>
    <dgm:pt modelId="{DBE76911-2EFF-450B-8908-6BC9283F1F24}" type="sibTrans" cxnId="{99461902-F31A-47A8-B81D-D8C3A6DB949F}">
      <dgm:prSet/>
      <dgm:spPr/>
      <dgm:t>
        <a:bodyPr/>
        <a:lstStyle/>
        <a:p>
          <a:endParaRPr lang="el-GR"/>
        </a:p>
      </dgm:t>
    </dgm:pt>
    <dgm:pt modelId="{90237EB0-E7F7-4B58-B6D5-40709A83083B}">
      <dgm:prSet phldrT="[Κείμενο]" custT="1"/>
      <dgm:spPr/>
      <dgm:t>
        <a:bodyPr/>
        <a:lstStyle/>
        <a:p>
          <a:r>
            <a:rPr lang="el-GR" sz="1800" b="1" dirty="0" smtClean="0"/>
            <a:t>ΑΠΟ ΤΗ ΠΛΕΥΡΑ ΤΩΝ ΑΣΘΕΝΩΝ</a:t>
          </a:r>
          <a:endParaRPr lang="el-GR" sz="1800" b="1" dirty="0"/>
        </a:p>
      </dgm:t>
    </dgm:pt>
    <dgm:pt modelId="{2BC5F1C5-3E36-43CF-AEC2-D46B08B856B1}" type="parTrans" cxnId="{5950EB81-292C-474C-9920-4096BE99C6B5}">
      <dgm:prSet/>
      <dgm:spPr/>
      <dgm:t>
        <a:bodyPr/>
        <a:lstStyle/>
        <a:p>
          <a:endParaRPr lang="el-GR"/>
        </a:p>
      </dgm:t>
    </dgm:pt>
    <dgm:pt modelId="{5470C93C-F2B1-4DC9-ACF6-ECBD732311A4}" type="sibTrans" cxnId="{5950EB81-292C-474C-9920-4096BE99C6B5}">
      <dgm:prSet/>
      <dgm:spPr/>
      <dgm:t>
        <a:bodyPr/>
        <a:lstStyle/>
        <a:p>
          <a:endParaRPr lang="el-GR"/>
        </a:p>
      </dgm:t>
    </dgm:pt>
    <dgm:pt modelId="{C957E135-F787-46FE-8EE5-3B25C1E32606}">
      <dgm:prSet phldrT="[Κείμενο]" custT="1"/>
      <dgm:spPr/>
      <dgm:t>
        <a:bodyPr/>
        <a:lstStyle/>
        <a:p>
          <a:r>
            <a:rPr lang="el-GR" sz="1800" b="1" dirty="0" smtClean="0">
              <a:solidFill>
                <a:srgbClr val="C00000"/>
              </a:solidFill>
            </a:rPr>
            <a:t>Δυνατότητα πρόσβασης στις επιθυμητές και κατάλληλες υπηρεσίες</a:t>
          </a:r>
          <a:endParaRPr lang="el-GR" sz="1800" b="1" dirty="0">
            <a:solidFill>
              <a:srgbClr val="C00000"/>
            </a:solidFill>
          </a:endParaRPr>
        </a:p>
      </dgm:t>
    </dgm:pt>
    <dgm:pt modelId="{43E12BD2-6643-44D4-B5A7-060DF1C5CF06}" type="parTrans" cxnId="{A365F0A9-8AC9-4D99-AC7A-916F2C2FC584}">
      <dgm:prSet/>
      <dgm:spPr/>
      <dgm:t>
        <a:bodyPr/>
        <a:lstStyle/>
        <a:p>
          <a:endParaRPr lang="el-GR"/>
        </a:p>
      </dgm:t>
    </dgm:pt>
    <dgm:pt modelId="{8ED0D6E4-7AB3-446B-85D3-674A1F1A8D8F}" type="sibTrans" cxnId="{A365F0A9-8AC9-4D99-AC7A-916F2C2FC584}">
      <dgm:prSet/>
      <dgm:spPr/>
      <dgm:t>
        <a:bodyPr/>
        <a:lstStyle/>
        <a:p>
          <a:endParaRPr lang="el-GR"/>
        </a:p>
      </dgm:t>
    </dgm:pt>
    <dgm:pt modelId="{65D4F734-FBE6-4B58-A9D5-82C6F3672C4B}">
      <dgm:prSet phldrT="[Κείμενο]" custT="1"/>
      <dgm:spPr/>
      <dgm:t>
        <a:bodyPr/>
        <a:lstStyle/>
        <a:p>
          <a:r>
            <a:rPr lang="el-GR" sz="2300" dirty="0" smtClean="0"/>
            <a:t>(</a:t>
          </a:r>
          <a:r>
            <a:rPr lang="el-GR" sz="1800" b="1" dirty="0" smtClean="0"/>
            <a:t>Εσωτερικοί, εξωτερικοί πελάτες</a:t>
          </a:r>
          <a:r>
            <a:rPr lang="el-GR" sz="2300" dirty="0" smtClean="0"/>
            <a:t>)</a:t>
          </a:r>
          <a:endParaRPr lang="el-GR" sz="2300" dirty="0"/>
        </a:p>
      </dgm:t>
    </dgm:pt>
    <dgm:pt modelId="{4EE25E27-A93C-426C-985E-42CF6E67B916}" type="parTrans" cxnId="{23F7BCFC-9075-447B-9D5C-F09286C2416F}">
      <dgm:prSet/>
      <dgm:spPr/>
      <dgm:t>
        <a:bodyPr/>
        <a:lstStyle/>
        <a:p>
          <a:endParaRPr lang="el-GR"/>
        </a:p>
      </dgm:t>
    </dgm:pt>
    <dgm:pt modelId="{585D9FD4-0E08-4A02-9D49-79633F333048}" type="sibTrans" cxnId="{23F7BCFC-9075-447B-9D5C-F09286C2416F}">
      <dgm:prSet/>
      <dgm:spPr/>
      <dgm:t>
        <a:bodyPr/>
        <a:lstStyle/>
        <a:p>
          <a:endParaRPr lang="el-GR"/>
        </a:p>
      </dgm:t>
    </dgm:pt>
    <dgm:pt modelId="{9F149EBC-675E-4D60-AD56-75604500DCBE}">
      <dgm:prSet phldrT="[Κείμενο]" custT="1"/>
      <dgm:spPr/>
      <dgm:t>
        <a:bodyPr/>
        <a:lstStyle/>
        <a:p>
          <a:r>
            <a:rPr lang="el-GR" sz="1800" b="1" dirty="0" smtClean="0"/>
            <a:t>ΑΠΟ ΤΗ ΠΛΕΥΡΑ ΤΩΝ ΑΣΘΕΝΩΝ</a:t>
          </a:r>
          <a:endParaRPr lang="el-GR" sz="1800" b="1" dirty="0"/>
        </a:p>
      </dgm:t>
    </dgm:pt>
    <dgm:pt modelId="{1A7DF5D0-087F-40B3-91EF-C833A1536412}" type="parTrans" cxnId="{D7920571-3068-48DA-A0CF-79669D525EE9}">
      <dgm:prSet/>
      <dgm:spPr/>
      <dgm:t>
        <a:bodyPr/>
        <a:lstStyle/>
        <a:p>
          <a:endParaRPr lang="el-GR"/>
        </a:p>
      </dgm:t>
    </dgm:pt>
    <dgm:pt modelId="{EBA1E763-04C0-4F39-94ED-0E06FAD3D092}" type="sibTrans" cxnId="{D7920571-3068-48DA-A0CF-79669D525EE9}">
      <dgm:prSet/>
      <dgm:spPr/>
      <dgm:t>
        <a:bodyPr/>
        <a:lstStyle/>
        <a:p>
          <a:endParaRPr lang="el-GR"/>
        </a:p>
      </dgm:t>
    </dgm:pt>
    <dgm:pt modelId="{F7D7386C-EBD5-40D2-98CA-66E0CE412501}">
      <dgm:prSet phldrT="[Κείμενο]" custT="1"/>
      <dgm:spPr/>
      <dgm:t>
        <a:bodyPr/>
        <a:lstStyle/>
        <a:p>
          <a:r>
            <a:rPr lang="el-GR" sz="1800" b="1" dirty="0" smtClean="0">
              <a:solidFill>
                <a:srgbClr val="C00000"/>
              </a:solidFill>
            </a:rPr>
            <a:t>Συντομότερος χρόνος</a:t>
          </a:r>
          <a:endParaRPr lang="el-GR" sz="1800" b="1" dirty="0">
            <a:solidFill>
              <a:srgbClr val="C00000"/>
            </a:solidFill>
          </a:endParaRPr>
        </a:p>
      </dgm:t>
    </dgm:pt>
    <dgm:pt modelId="{B100757A-9194-4D5A-A9FC-6AB6A2EA567B}" type="parTrans" cxnId="{76BC82D7-2FFD-4E3E-B0CD-9236FB3370B7}">
      <dgm:prSet/>
      <dgm:spPr/>
      <dgm:t>
        <a:bodyPr/>
        <a:lstStyle/>
        <a:p>
          <a:endParaRPr lang="el-GR"/>
        </a:p>
      </dgm:t>
    </dgm:pt>
    <dgm:pt modelId="{A6380306-E693-43EC-ACDF-E5382237A6E8}" type="sibTrans" cxnId="{76BC82D7-2FFD-4E3E-B0CD-9236FB3370B7}">
      <dgm:prSet/>
      <dgm:spPr/>
      <dgm:t>
        <a:bodyPr/>
        <a:lstStyle/>
        <a:p>
          <a:endParaRPr lang="el-GR"/>
        </a:p>
      </dgm:t>
    </dgm:pt>
    <dgm:pt modelId="{59727D94-5EE5-48B1-BB6B-58F182E025CE}">
      <dgm:prSet phldrT="[Κείμενο]" custT="1"/>
      <dgm:spPr/>
      <dgm:t>
        <a:bodyPr/>
        <a:lstStyle/>
        <a:p>
          <a:r>
            <a:rPr lang="el-GR" sz="1800" b="1" dirty="0" smtClean="0"/>
            <a:t>(Εσωτερικοί, εξωτερικοί πελάτες</a:t>
          </a:r>
          <a:r>
            <a:rPr lang="el-GR" sz="2300" dirty="0" smtClean="0"/>
            <a:t>)</a:t>
          </a:r>
          <a:endParaRPr lang="el-GR" sz="2300" dirty="0"/>
        </a:p>
      </dgm:t>
    </dgm:pt>
    <dgm:pt modelId="{8AB894AD-027D-439C-BE4D-0D812A000C1D}" type="parTrans" cxnId="{7B94BCFE-A4C8-40BB-ABF8-57BD29C89C10}">
      <dgm:prSet/>
      <dgm:spPr/>
      <dgm:t>
        <a:bodyPr/>
        <a:lstStyle/>
        <a:p>
          <a:endParaRPr lang="el-GR"/>
        </a:p>
      </dgm:t>
    </dgm:pt>
    <dgm:pt modelId="{85713EA6-9000-49F1-813D-D1EE961BCE86}" type="sibTrans" cxnId="{7B94BCFE-A4C8-40BB-ABF8-57BD29C89C10}">
      <dgm:prSet/>
      <dgm:spPr/>
      <dgm:t>
        <a:bodyPr/>
        <a:lstStyle/>
        <a:p>
          <a:endParaRPr lang="el-GR"/>
        </a:p>
      </dgm:t>
    </dgm:pt>
    <dgm:pt modelId="{EF306D65-04D8-485D-A93C-96A3D84C14D0}" type="pres">
      <dgm:prSet presAssocID="{B907121F-8F1F-430B-BB63-D823C1B71285}" presName="Name0" presStyleCnt="0">
        <dgm:presLayoutVars>
          <dgm:dir/>
          <dgm:resizeHandles val="exact"/>
        </dgm:presLayoutVars>
      </dgm:prSet>
      <dgm:spPr/>
      <dgm:t>
        <a:bodyPr/>
        <a:lstStyle/>
        <a:p>
          <a:endParaRPr lang="el-GR"/>
        </a:p>
      </dgm:t>
    </dgm:pt>
    <dgm:pt modelId="{A490852C-AE1F-4937-9577-AE1B42CEE2A7}" type="pres">
      <dgm:prSet presAssocID="{55EB5A0A-EB65-4D13-A326-88721989A3D9}" presName="node" presStyleLbl="node1" presStyleIdx="0" presStyleCnt="3" custLinFactNeighborX="-16938" custLinFactNeighborY="781">
        <dgm:presLayoutVars>
          <dgm:bulletEnabled val="1"/>
        </dgm:presLayoutVars>
      </dgm:prSet>
      <dgm:spPr/>
      <dgm:t>
        <a:bodyPr/>
        <a:lstStyle/>
        <a:p>
          <a:endParaRPr lang="el-GR"/>
        </a:p>
      </dgm:t>
    </dgm:pt>
    <dgm:pt modelId="{20B551DA-26CD-4ADE-8890-F94BF65EC42D}" type="pres">
      <dgm:prSet presAssocID="{C9D3602A-5D51-40EA-9415-F39F66804A87}" presName="sibTrans" presStyleCnt="0"/>
      <dgm:spPr/>
    </dgm:pt>
    <dgm:pt modelId="{03CA1563-E1EA-48AF-9F5D-93DE1605D977}" type="pres">
      <dgm:prSet presAssocID="{90237EB0-E7F7-4B58-B6D5-40709A83083B}" presName="node" presStyleLbl="node1" presStyleIdx="1" presStyleCnt="3">
        <dgm:presLayoutVars>
          <dgm:bulletEnabled val="1"/>
        </dgm:presLayoutVars>
      </dgm:prSet>
      <dgm:spPr/>
      <dgm:t>
        <a:bodyPr/>
        <a:lstStyle/>
        <a:p>
          <a:endParaRPr lang="el-GR"/>
        </a:p>
      </dgm:t>
    </dgm:pt>
    <dgm:pt modelId="{4A196107-56FD-4E88-9C03-E25A1655A096}" type="pres">
      <dgm:prSet presAssocID="{5470C93C-F2B1-4DC9-ACF6-ECBD732311A4}" presName="sibTrans" presStyleCnt="0"/>
      <dgm:spPr/>
    </dgm:pt>
    <dgm:pt modelId="{A880B8D1-C508-4A26-A256-72DCA7C75F42}" type="pres">
      <dgm:prSet presAssocID="{9F149EBC-675E-4D60-AD56-75604500DCBE}" presName="node" presStyleLbl="node1" presStyleIdx="2" presStyleCnt="3">
        <dgm:presLayoutVars>
          <dgm:bulletEnabled val="1"/>
        </dgm:presLayoutVars>
      </dgm:prSet>
      <dgm:spPr/>
      <dgm:t>
        <a:bodyPr/>
        <a:lstStyle/>
        <a:p>
          <a:endParaRPr lang="el-GR"/>
        </a:p>
      </dgm:t>
    </dgm:pt>
  </dgm:ptLst>
  <dgm:cxnLst>
    <dgm:cxn modelId="{8E633116-E544-4A85-9002-56BB0E003E30}" type="presOf" srcId="{59727D94-5EE5-48B1-BB6B-58F182E025CE}" destId="{A880B8D1-C508-4A26-A256-72DCA7C75F42}" srcOrd="0" destOrd="2" presId="urn:microsoft.com/office/officeart/2005/8/layout/hList6"/>
    <dgm:cxn modelId="{7B94BCFE-A4C8-40BB-ABF8-57BD29C89C10}" srcId="{9F149EBC-675E-4D60-AD56-75604500DCBE}" destId="{59727D94-5EE5-48B1-BB6B-58F182E025CE}" srcOrd="1" destOrd="0" parTransId="{8AB894AD-027D-439C-BE4D-0D812A000C1D}" sibTransId="{85713EA6-9000-49F1-813D-D1EE961BCE86}"/>
    <dgm:cxn modelId="{EB57620B-7CC8-4277-85F2-F9E026924BE9}" type="presOf" srcId="{B907121F-8F1F-430B-BB63-D823C1B71285}" destId="{EF306D65-04D8-485D-A93C-96A3D84C14D0}" srcOrd="0" destOrd="0" presId="urn:microsoft.com/office/officeart/2005/8/layout/hList6"/>
    <dgm:cxn modelId="{CD6CAB88-A85A-4B53-88BC-720615E8380F}" srcId="{B907121F-8F1F-430B-BB63-D823C1B71285}" destId="{55EB5A0A-EB65-4D13-A326-88721989A3D9}" srcOrd="0" destOrd="0" parTransId="{836ABB80-BDDD-45DA-9E96-B8FFFA73307C}" sibTransId="{C9D3602A-5D51-40EA-9415-F39F66804A87}"/>
    <dgm:cxn modelId="{76BC82D7-2FFD-4E3E-B0CD-9236FB3370B7}" srcId="{9F149EBC-675E-4D60-AD56-75604500DCBE}" destId="{F7D7386C-EBD5-40D2-98CA-66E0CE412501}" srcOrd="0" destOrd="0" parTransId="{B100757A-9194-4D5A-A9FC-6AB6A2EA567B}" sibTransId="{A6380306-E693-43EC-ACDF-E5382237A6E8}"/>
    <dgm:cxn modelId="{930D68EE-BBA6-4549-BBAE-ADA72864A088}" type="presOf" srcId="{F7D7386C-EBD5-40D2-98CA-66E0CE412501}" destId="{A880B8D1-C508-4A26-A256-72DCA7C75F42}" srcOrd="0" destOrd="1" presId="urn:microsoft.com/office/officeart/2005/8/layout/hList6"/>
    <dgm:cxn modelId="{23F7BCFC-9075-447B-9D5C-F09286C2416F}" srcId="{90237EB0-E7F7-4B58-B6D5-40709A83083B}" destId="{65D4F734-FBE6-4B58-A9D5-82C6F3672C4B}" srcOrd="1" destOrd="0" parTransId="{4EE25E27-A93C-426C-985E-42CF6E67B916}" sibTransId="{585D9FD4-0E08-4A02-9D49-79633F333048}"/>
    <dgm:cxn modelId="{DAC27E55-8324-42DC-BE12-46A64BF4536F}" type="presOf" srcId="{9F149EBC-675E-4D60-AD56-75604500DCBE}" destId="{A880B8D1-C508-4A26-A256-72DCA7C75F42}" srcOrd="0" destOrd="0" presId="urn:microsoft.com/office/officeart/2005/8/layout/hList6"/>
    <dgm:cxn modelId="{FDA0B663-7946-4193-A5F3-4A0591281C5B}" type="presOf" srcId="{65D4F734-FBE6-4B58-A9D5-82C6F3672C4B}" destId="{03CA1563-E1EA-48AF-9F5D-93DE1605D977}" srcOrd="0" destOrd="2" presId="urn:microsoft.com/office/officeart/2005/8/layout/hList6"/>
    <dgm:cxn modelId="{47292E5E-9DC2-45EB-91DB-D99020B6A133}" type="presOf" srcId="{C957E135-F787-46FE-8EE5-3B25C1E32606}" destId="{03CA1563-E1EA-48AF-9F5D-93DE1605D977}" srcOrd="0" destOrd="1" presId="urn:microsoft.com/office/officeart/2005/8/layout/hList6"/>
    <dgm:cxn modelId="{57C59972-91BD-4AC9-BE06-9C3D256D1F93}" type="presOf" srcId="{1B71975A-C382-4CFB-A056-8DCEA31EB0BA}" destId="{A490852C-AE1F-4937-9577-AE1B42CEE2A7}" srcOrd="0" destOrd="1" presId="urn:microsoft.com/office/officeart/2005/8/layout/hList6"/>
    <dgm:cxn modelId="{A85D02BE-27D9-4CC7-B726-50105DC65842}" srcId="{55EB5A0A-EB65-4D13-A326-88721989A3D9}" destId="{1B71975A-C382-4CFB-A056-8DCEA31EB0BA}" srcOrd="0" destOrd="0" parTransId="{1B088848-A483-4C9C-A9AD-75B4F357BCCD}" sibTransId="{357DCA3B-D264-407A-98B3-C591A3BD69AB}"/>
    <dgm:cxn modelId="{46272DE5-C664-4B7C-8889-F551CFBBB96F}" type="presOf" srcId="{90237EB0-E7F7-4B58-B6D5-40709A83083B}" destId="{03CA1563-E1EA-48AF-9F5D-93DE1605D977}" srcOrd="0" destOrd="0" presId="urn:microsoft.com/office/officeart/2005/8/layout/hList6"/>
    <dgm:cxn modelId="{A365F0A9-8AC9-4D99-AC7A-916F2C2FC584}" srcId="{90237EB0-E7F7-4B58-B6D5-40709A83083B}" destId="{C957E135-F787-46FE-8EE5-3B25C1E32606}" srcOrd="0" destOrd="0" parTransId="{43E12BD2-6643-44D4-B5A7-060DF1C5CF06}" sibTransId="{8ED0D6E4-7AB3-446B-85D3-674A1F1A8D8F}"/>
    <dgm:cxn modelId="{4AE54541-B96C-44A7-B317-7E1D29AFB1F0}" type="presOf" srcId="{55EB5A0A-EB65-4D13-A326-88721989A3D9}" destId="{A490852C-AE1F-4937-9577-AE1B42CEE2A7}" srcOrd="0" destOrd="0" presId="urn:microsoft.com/office/officeart/2005/8/layout/hList6"/>
    <dgm:cxn modelId="{AC5A0097-151A-44BF-8EA6-0A4B2F4E3FA4}" type="presOf" srcId="{305B0EED-8653-4AA8-9CBC-DEA64C7671C6}" destId="{A490852C-AE1F-4937-9577-AE1B42CEE2A7}" srcOrd="0" destOrd="2" presId="urn:microsoft.com/office/officeart/2005/8/layout/hList6"/>
    <dgm:cxn modelId="{99461902-F31A-47A8-B81D-D8C3A6DB949F}" srcId="{55EB5A0A-EB65-4D13-A326-88721989A3D9}" destId="{305B0EED-8653-4AA8-9CBC-DEA64C7671C6}" srcOrd="1" destOrd="0" parTransId="{C18F9473-6ED0-4BF4-8707-53EF0A3937B5}" sibTransId="{DBE76911-2EFF-450B-8908-6BC9283F1F24}"/>
    <dgm:cxn modelId="{5950EB81-292C-474C-9920-4096BE99C6B5}" srcId="{B907121F-8F1F-430B-BB63-D823C1B71285}" destId="{90237EB0-E7F7-4B58-B6D5-40709A83083B}" srcOrd="1" destOrd="0" parTransId="{2BC5F1C5-3E36-43CF-AEC2-D46B08B856B1}" sibTransId="{5470C93C-F2B1-4DC9-ACF6-ECBD732311A4}"/>
    <dgm:cxn modelId="{D7920571-3068-48DA-A0CF-79669D525EE9}" srcId="{B907121F-8F1F-430B-BB63-D823C1B71285}" destId="{9F149EBC-675E-4D60-AD56-75604500DCBE}" srcOrd="2" destOrd="0" parTransId="{1A7DF5D0-087F-40B3-91EF-C833A1536412}" sibTransId="{EBA1E763-04C0-4F39-94ED-0E06FAD3D092}"/>
    <dgm:cxn modelId="{A296BDEF-443E-4A00-9A8D-F721C27EE160}" type="presParOf" srcId="{EF306D65-04D8-485D-A93C-96A3D84C14D0}" destId="{A490852C-AE1F-4937-9577-AE1B42CEE2A7}" srcOrd="0" destOrd="0" presId="urn:microsoft.com/office/officeart/2005/8/layout/hList6"/>
    <dgm:cxn modelId="{62CA8389-D67A-4C70-8B68-840381A1B586}" type="presParOf" srcId="{EF306D65-04D8-485D-A93C-96A3D84C14D0}" destId="{20B551DA-26CD-4ADE-8890-F94BF65EC42D}" srcOrd="1" destOrd="0" presId="urn:microsoft.com/office/officeart/2005/8/layout/hList6"/>
    <dgm:cxn modelId="{867E1227-64DA-4667-9703-00907CE545CE}" type="presParOf" srcId="{EF306D65-04D8-485D-A93C-96A3D84C14D0}" destId="{03CA1563-E1EA-48AF-9F5D-93DE1605D977}" srcOrd="2" destOrd="0" presId="urn:microsoft.com/office/officeart/2005/8/layout/hList6"/>
    <dgm:cxn modelId="{BA7AE550-F45B-4919-B756-9E1E19FF28BA}" type="presParOf" srcId="{EF306D65-04D8-485D-A93C-96A3D84C14D0}" destId="{4A196107-56FD-4E88-9C03-E25A1655A096}" srcOrd="3" destOrd="0" presId="urn:microsoft.com/office/officeart/2005/8/layout/hList6"/>
    <dgm:cxn modelId="{4B95A597-D1D2-437F-BD44-F66810D99318}" type="presParOf" srcId="{EF306D65-04D8-485D-A93C-96A3D84C14D0}" destId="{A880B8D1-C508-4A26-A256-72DCA7C75F4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13D815-B408-4E15-BB21-C61A866DAFC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l-GR"/>
        </a:p>
      </dgm:t>
    </dgm:pt>
    <dgm:pt modelId="{C27F6B75-CC03-4F21-B5F7-DEECBB5BF65D}">
      <dgm:prSet phldrT="[Κείμενο]"/>
      <dgm:spPr/>
      <dgm:t>
        <a:bodyPr/>
        <a:lstStyle/>
        <a:p>
          <a:r>
            <a:rPr lang="en-US" b="1" dirty="0" smtClean="0"/>
            <a:t>E. </a:t>
          </a:r>
          <a:r>
            <a:rPr lang="el-GR" b="1" dirty="0" smtClean="0"/>
            <a:t>ΣΤΡΑΤΗΓΙΚΟΙ ΣΤΟΧΟΙ ΣΤΟ ΠΛΑΙΣΙΟ ΤΗΣ ΔΙΟΙΚΗΣΗΣ ΠΟΙΟΤΗΤΑΣ</a:t>
          </a:r>
          <a:endParaRPr lang="el-GR" b="1" dirty="0"/>
        </a:p>
      </dgm:t>
    </dgm:pt>
    <dgm:pt modelId="{41BECF33-B5BB-48FC-9975-EE0A1DBA40F2}" type="parTrans" cxnId="{6A7DB1C2-C309-4285-8CA1-C2E506F7DD3D}">
      <dgm:prSet/>
      <dgm:spPr/>
      <dgm:t>
        <a:bodyPr/>
        <a:lstStyle/>
        <a:p>
          <a:endParaRPr lang="el-GR"/>
        </a:p>
      </dgm:t>
    </dgm:pt>
    <dgm:pt modelId="{6B8E7B5A-CB01-4AB0-8BB7-B01C7FB918BB}" type="sibTrans" cxnId="{6A7DB1C2-C309-4285-8CA1-C2E506F7DD3D}">
      <dgm:prSet/>
      <dgm:spPr/>
      <dgm:t>
        <a:bodyPr/>
        <a:lstStyle/>
        <a:p>
          <a:endParaRPr lang="el-GR"/>
        </a:p>
      </dgm:t>
    </dgm:pt>
    <dgm:pt modelId="{85B27225-0192-4610-9E51-DBFFE2A21F68}">
      <dgm:prSet phldrT="[Κείμενο]" custT="1"/>
      <dgm:spPr/>
      <dgm:t>
        <a:bodyPr/>
        <a:lstStyle/>
        <a:p>
          <a:endParaRPr lang="en-US" sz="1600" b="1" dirty="0" smtClean="0"/>
        </a:p>
        <a:p>
          <a:r>
            <a:rPr lang="el-GR" sz="1600" b="1" dirty="0" smtClean="0"/>
            <a:t>Α. Αποτελεσματικότητα</a:t>
          </a:r>
        </a:p>
        <a:p>
          <a:r>
            <a:rPr lang="en-US" sz="1600" b="1" dirty="0" smtClean="0"/>
            <a:t>effectiveness</a:t>
          </a:r>
          <a:endParaRPr lang="el-GR" sz="1600" b="1" dirty="0" smtClean="0"/>
        </a:p>
        <a:p>
          <a:endParaRPr lang="el-GR" sz="800" dirty="0"/>
        </a:p>
      </dgm:t>
    </dgm:pt>
    <dgm:pt modelId="{712717E8-6E61-4459-A5C6-7C13C9081DB5}" type="parTrans" cxnId="{7814F0C7-35FC-4E36-A4F3-76ACC39D5F2E}">
      <dgm:prSet/>
      <dgm:spPr/>
      <dgm:t>
        <a:bodyPr/>
        <a:lstStyle/>
        <a:p>
          <a:endParaRPr lang="el-GR"/>
        </a:p>
      </dgm:t>
    </dgm:pt>
    <dgm:pt modelId="{DDAD6A17-0F7C-4159-B484-92D6DF5B4D20}" type="sibTrans" cxnId="{7814F0C7-35FC-4E36-A4F3-76ACC39D5F2E}">
      <dgm:prSet/>
      <dgm:spPr/>
      <dgm:t>
        <a:bodyPr/>
        <a:lstStyle/>
        <a:p>
          <a:endParaRPr lang="el-GR"/>
        </a:p>
      </dgm:t>
    </dgm:pt>
    <dgm:pt modelId="{B9C5A0D0-6AFD-4168-8A8B-7CCDC679C36E}">
      <dgm:prSet phldrT="[Κείμενο]" custT="1"/>
      <dgm:spPr/>
      <dgm:t>
        <a:bodyPr/>
        <a:lstStyle/>
        <a:p>
          <a:r>
            <a:rPr lang="el-GR" sz="1600" b="1" dirty="0" smtClean="0"/>
            <a:t>Δ. Ασφάλεια</a:t>
          </a:r>
        </a:p>
        <a:p>
          <a:r>
            <a:rPr lang="en-US" sz="1600" b="1" dirty="0" smtClean="0"/>
            <a:t>safety</a:t>
          </a:r>
          <a:endParaRPr lang="el-GR" sz="1600" b="1" dirty="0"/>
        </a:p>
      </dgm:t>
    </dgm:pt>
    <dgm:pt modelId="{98361AAC-7BF8-4257-A4F7-DCD279C289B5}" type="parTrans" cxnId="{C0202081-56EC-4F90-9044-8674041DC8A8}">
      <dgm:prSet/>
      <dgm:spPr/>
      <dgm:t>
        <a:bodyPr/>
        <a:lstStyle/>
        <a:p>
          <a:endParaRPr lang="el-GR"/>
        </a:p>
      </dgm:t>
    </dgm:pt>
    <dgm:pt modelId="{F82E5FED-2E43-4A32-8550-4BE1659B462E}" type="sibTrans" cxnId="{C0202081-56EC-4F90-9044-8674041DC8A8}">
      <dgm:prSet/>
      <dgm:spPr/>
      <dgm:t>
        <a:bodyPr/>
        <a:lstStyle/>
        <a:p>
          <a:endParaRPr lang="el-GR"/>
        </a:p>
      </dgm:t>
    </dgm:pt>
    <dgm:pt modelId="{2D7EB0A9-8C83-4E67-8FF2-378660FB1B92}">
      <dgm:prSet phldrT="[Κείμενο]"/>
      <dgm:spPr/>
      <dgm:t>
        <a:bodyPr/>
        <a:lstStyle/>
        <a:p>
          <a:r>
            <a:rPr lang="el-GR" b="1" dirty="0" smtClean="0"/>
            <a:t>ΣΤΡΑΤΗΓΙΚΟΙ ΣΤΟΧΟΙ ΣΤΟ ΠΛΑΙΣΙΟ ΤΗΣ ΔΙΟΙΚΗΣΗΣ ΠΟΙΟΤΗΤΑΣ</a:t>
          </a:r>
          <a:endParaRPr lang="el-GR" b="1" dirty="0"/>
        </a:p>
      </dgm:t>
    </dgm:pt>
    <dgm:pt modelId="{2CC10277-9C2C-44F3-8975-034C5FE1B82C}" type="parTrans" cxnId="{02511BDE-0136-4A6E-AAC6-7537C470A65D}">
      <dgm:prSet/>
      <dgm:spPr/>
      <dgm:t>
        <a:bodyPr/>
        <a:lstStyle/>
        <a:p>
          <a:endParaRPr lang="el-GR"/>
        </a:p>
      </dgm:t>
    </dgm:pt>
    <dgm:pt modelId="{6C561765-D01D-408F-B5F6-562ECDBCD88A}" type="sibTrans" cxnId="{02511BDE-0136-4A6E-AAC6-7537C470A65D}">
      <dgm:prSet/>
      <dgm:spPr/>
      <dgm:t>
        <a:bodyPr/>
        <a:lstStyle/>
        <a:p>
          <a:endParaRPr lang="el-GR"/>
        </a:p>
      </dgm:t>
    </dgm:pt>
    <dgm:pt modelId="{9E01EAE5-662B-4122-A1D7-61A0FD0CA483}">
      <dgm:prSet phldrT="[Κείμενο]" custT="1"/>
      <dgm:spPr/>
      <dgm:t>
        <a:bodyPr/>
        <a:lstStyle/>
        <a:p>
          <a:r>
            <a:rPr lang="el-GR" sz="1600" b="1" dirty="0" smtClean="0"/>
            <a:t>Β. Αποδοτικότητα</a:t>
          </a:r>
          <a:endParaRPr lang="en-US" sz="1600" b="1" dirty="0" smtClean="0"/>
        </a:p>
        <a:p>
          <a:r>
            <a:rPr lang="en-US" sz="1600" b="1" dirty="0" smtClean="0"/>
            <a:t>efficiency</a:t>
          </a:r>
          <a:endParaRPr lang="el-GR" sz="1600" b="1" dirty="0"/>
        </a:p>
      </dgm:t>
    </dgm:pt>
    <dgm:pt modelId="{CB229551-00B6-4C0B-9D98-C76E5C03A3AA}" type="parTrans" cxnId="{D309A40D-73BB-44F8-9698-B951AB4692AE}">
      <dgm:prSet/>
      <dgm:spPr/>
      <dgm:t>
        <a:bodyPr/>
        <a:lstStyle/>
        <a:p>
          <a:endParaRPr lang="el-GR"/>
        </a:p>
      </dgm:t>
    </dgm:pt>
    <dgm:pt modelId="{BF1DD24E-C6BD-4665-B680-25BBF8AE77B0}" type="sibTrans" cxnId="{D309A40D-73BB-44F8-9698-B951AB4692AE}">
      <dgm:prSet/>
      <dgm:spPr/>
      <dgm:t>
        <a:bodyPr/>
        <a:lstStyle/>
        <a:p>
          <a:endParaRPr lang="el-GR"/>
        </a:p>
      </dgm:t>
    </dgm:pt>
    <dgm:pt modelId="{0C9C53D2-77AB-4932-8853-6E628EDCF939}">
      <dgm:prSet phldrT="[Κείμενο]" custT="1"/>
      <dgm:spPr/>
      <dgm:t>
        <a:bodyPr/>
        <a:lstStyle/>
        <a:p>
          <a:r>
            <a:rPr lang="el-GR" sz="1400" b="1" dirty="0" smtClean="0"/>
            <a:t>Ε. Προσβασιμότητα των υπηρεσιών</a:t>
          </a:r>
          <a:r>
            <a:rPr lang="en-US" sz="1400" b="1" dirty="0" smtClean="0"/>
            <a:t> </a:t>
          </a:r>
          <a:r>
            <a:rPr lang="el-GR" sz="1400" b="1" dirty="0" smtClean="0"/>
            <a:t>με επίκεντρο τον ασθενή / συνέχεια της φροντίδας</a:t>
          </a:r>
        </a:p>
        <a:p>
          <a:r>
            <a:rPr lang="en-US" sz="1400" b="1" dirty="0" smtClean="0"/>
            <a:t>Accessibility</a:t>
          </a:r>
          <a:r>
            <a:rPr lang="el-GR" sz="1400" b="1" dirty="0" smtClean="0"/>
            <a:t> / </a:t>
          </a:r>
          <a:r>
            <a:rPr lang="en-US" sz="1400" b="1" dirty="0" smtClean="0"/>
            <a:t>continuity</a:t>
          </a:r>
          <a:endParaRPr lang="el-GR" sz="1400" b="1" dirty="0"/>
        </a:p>
      </dgm:t>
    </dgm:pt>
    <dgm:pt modelId="{3ECA8DBC-7BDB-4281-A697-C68708524E46}" type="parTrans" cxnId="{D784A864-A4E9-46E8-8097-37B9CD0CAA3A}">
      <dgm:prSet/>
      <dgm:spPr/>
      <dgm:t>
        <a:bodyPr/>
        <a:lstStyle/>
        <a:p>
          <a:endParaRPr lang="el-GR"/>
        </a:p>
      </dgm:t>
    </dgm:pt>
    <dgm:pt modelId="{1F896FAE-A9BB-4EF1-B981-596EC3E6B7B8}" type="sibTrans" cxnId="{D784A864-A4E9-46E8-8097-37B9CD0CAA3A}">
      <dgm:prSet/>
      <dgm:spPr/>
      <dgm:t>
        <a:bodyPr/>
        <a:lstStyle/>
        <a:p>
          <a:endParaRPr lang="el-GR"/>
        </a:p>
      </dgm:t>
    </dgm:pt>
    <dgm:pt modelId="{F08345AC-EDDF-4642-AA45-4582C41C963E}">
      <dgm:prSet phldrT="[Κείμενο]"/>
      <dgm:spPr/>
      <dgm:t>
        <a:bodyPr/>
        <a:lstStyle/>
        <a:p>
          <a:r>
            <a:rPr lang="el-GR" b="1" dirty="0" smtClean="0"/>
            <a:t>ΣΤΡΑΤΗΓΙΚΟΙ ΣΤΟΧΟΙ ΣΤΟ ΠΛΑΙΣΙΟ ΤΗΣ ΔΙΟΙΚΗΣΗΣ ΠΟΙΟΤΗΤΑΣ</a:t>
          </a:r>
          <a:endParaRPr lang="el-GR" b="1" dirty="0"/>
        </a:p>
      </dgm:t>
    </dgm:pt>
    <dgm:pt modelId="{11BBA788-4502-4175-9044-A98392A2409F}" type="parTrans" cxnId="{5E7183BB-80F3-4AFE-B4F7-145AEE737E01}">
      <dgm:prSet/>
      <dgm:spPr/>
      <dgm:t>
        <a:bodyPr/>
        <a:lstStyle/>
        <a:p>
          <a:endParaRPr lang="el-GR"/>
        </a:p>
      </dgm:t>
    </dgm:pt>
    <dgm:pt modelId="{BD82E015-30C8-4ED0-8694-24D24E67F5C5}" type="sibTrans" cxnId="{5E7183BB-80F3-4AFE-B4F7-145AEE737E01}">
      <dgm:prSet/>
      <dgm:spPr/>
      <dgm:t>
        <a:bodyPr/>
        <a:lstStyle/>
        <a:p>
          <a:endParaRPr lang="el-GR"/>
        </a:p>
      </dgm:t>
    </dgm:pt>
    <dgm:pt modelId="{D1BE02C8-D292-447B-BE03-A94715FE5834}">
      <dgm:prSet phldrT="[Κείμενο]" custT="1"/>
      <dgm:spPr/>
      <dgm:t>
        <a:bodyPr/>
        <a:lstStyle/>
        <a:p>
          <a:r>
            <a:rPr lang="el-GR" sz="1600" b="1" dirty="0" smtClean="0"/>
            <a:t>Γ. Τεχνική ικανότητα</a:t>
          </a:r>
          <a:endParaRPr lang="en-US" sz="1600" b="1" dirty="0" smtClean="0"/>
        </a:p>
        <a:p>
          <a:r>
            <a:rPr lang="en-US" sz="1600" b="1" dirty="0" smtClean="0"/>
            <a:t>Technical competence</a:t>
          </a:r>
          <a:endParaRPr lang="el-GR" sz="1600" b="1" dirty="0"/>
        </a:p>
      </dgm:t>
    </dgm:pt>
    <dgm:pt modelId="{DE4371B1-FAE6-42C3-B145-0A275C71A9CB}" type="parTrans" cxnId="{F0D20998-2EAD-4147-AFCD-A74507907FBF}">
      <dgm:prSet/>
      <dgm:spPr/>
      <dgm:t>
        <a:bodyPr/>
        <a:lstStyle/>
        <a:p>
          <a:endParaRPr lang="el-GR"/>
        </a:p>
      </dgm:t>
    </dgm:pt>
    <dgm:pt modelId="{D3777481-1687-4AA8-B443-A95A2E24B120}" type="sibTrans" cxnId="{F0D20998-2EAD-4147-AFCD-A74507907FBF}">
      <dgm:prSet/>
      <dgm:spPr/>
      <dgm:t>
        <a:bodyPr/>
        <a:lstStyle/>
        <a:p>
          <a:endParaRPr lang="el-GR"/>
        </a:p>
      </dgm:t>
    </dgm:pt>
    <dgm:pt modelId="{5D388BEA-FC97-41D8-A268-4E4526CCBA73}">
      <dgm:prSet phldrT="[Κείμενο]" custT="1"/>
      <dgm:spPr/>
      <dgm:t>
        <a:bodyPr/>
        <a:lstStyle/>
        <a:p>
          <a:r>
            <a:rPr lang="el-GR" sz="1400" b="1" dirty="0" smtClean="0"/>
            <a:t>Στ.</a:t>
          </a:r>
          <a:r>
            <a:rPr lang="en-US" sz="1400" b="1" dirty="0" smtClean="0"/>
            <a:t> </a:t>
          </a:r>
          <a:r>
            <a:rPr lang="el-GR" sz="1400" b="1" dirty="0" smtClean="0"/>
            <a:t>Διαπροσωπικές σχέσεις και συνεργασία του προσωπικού</a:t>
          </a:r>
        </a:p>
        <a:p>
          <a:r>
            <a:rPr lang="en-US" sz="1400" b="1" dirty="0" smtClean="0"/>
            <a:t>Interpersonal relations </a:t>
          </a:r>
          <a:r>
            <a:rPr lang="el-GR" sz="1400" dirty="0" smtClean="0"/>
            <a:t> </a:t>
          </a:r>
          <a:endParaRPr lang="el-GR" sz="1400" dirty="0"/>
        </a:p>
      </dgm:t>
    </dgm:pt>
    <dgm:pt modelId="{CB6A8C1C-9419-44B5-8598-3F94E5100381}" type="parTrans" cxnId="{EAD8CF09-7AEE-48BB-9ADB-89DFF6B02F99}">
      <dgm:prSet/>
      <dgm:spPr/>
      <dgm:t>
        <a:bodyPr/>
        <a:lstStyle/>
        <a:p>
          <a:endParaRPr lang="el-GR"/>
        </a:p>
      </dgm:t>
    </dgm:pt>
    <dgm:pt modelId="{4FCD068B-B87B-477B-A532-3B29218136C7}" type="sibTrans" cxnId="{EAD8CF09-7AEE-48BB-9ADB-89DFF6B02F99}">
      <dgm:prSet/>
      <dgm:spPr/>
      <dgm:t>
        <a:bodyPr/>
        <a:lstStyle/>
        <a:p>
          <a:endParaRPr lang="el-GR"/>
        </a:p>
      </dgm:t>
    </dgm:pt>
    <dgm:pt modelId="{6601CE42-3626-4557-AC98-164D06BE9893}" type="pres">
      <dgm:prSet presAssocID="{B413D815-B408-4E15-BB21-C61A866DAFCF}" presName="Name0" presStyleCnt="0">
        <dgm:presLayoutVars>
          <dgm:dir/>
          <dgm:animLvl val="lvl"/>
          <dgm:resizeHandles val="exact"/>
        </dgm:presLayoutVars>
      </dgm:prSet>
      <dgm:spPr/>
      <dgm:t>
        <a:bodyPr/>
        <a:lstStyle/>
        <a:p>
          <a:endParaRPr lang="el-GR"/>
        </a:p>
      </dgm:t>
    </dgm:pt>
    <dgm:pt modelId="{8D0A0590-BB81-45B6-8738-D1A15C681C2F}" type="pres">
      <dgm:prSet presAssocID="{F08345AC-EDDF-4642-AA45-4582C41C963E}" presName="boxAndChildren" presStyleCnt="0"/>
      <dgm:spPr/>
    </dgm:pt>
    <dgm:pt modelId="{A1343AC7-E545-40ED-A467-505E48D3F32F}" type="pres">
      <dgm:prSet presAssocID="{F08345AC-EDDF-4642-AA45-4582C41C963E}" presName="parentTextBox" presStyleLbl="node1" presStyleIdx="0" presStyleCnt="3"/>
      <dgm:spPr/>
      <dgm:t>
        <a:bodyPr/>
        <a:lstStyle/>
        <a:p>
          <a:endParaRPr lang="el-GR"/>
        </a:p>
      </dgm:t>
    </dgm:pt>
    <dgm:pt modelId="{E7A56457-9DEF-4735-8D4C-E377298FD6C9}" type="pres">
      <dgm:prSet presAssocID="{F08345AC-EDDF-4642-AA45-4582C41C963E}" presName="entireBox" presStyleLbl="node1" presStyleIdx="0" presStyleCnt="3"/>
      <dgm:spPr/>
      <dgm:t>
        <a:bodyPr/>
        <a:lstStyle/>
        <a:p>
          <a:endParaRPr lang="el-GR"/>
        </a:p>
      </dgm:t>
    </dgm:pt>
    <dgm:pt modelId="{F6C579E4-BBB4-4FC7-8BC5-3FA466A8CE47}" type="pres">
      <dgm:prSet presAssocID="{F08345AC-EDDF-4642-AA45-4582C41C963E}" presName="descendantBox" presStyleCnt="0"/>
      <dgm:spPr/>
    </dgm:pt>
    <dgm:pt modelId="{C4753BA3-EFED-4598-A6D7-62C95644A86C}" type="pres">
      <dgm:prSet presAssocID="{D1BE02C8-D292-447B-BE03-A94715FE5834}" presName="childTextBox" presStyleLbl="fgAccFollowNode1" presStyleIdx="0" presStyleCnt="6" custScaleX="82993" custLinFactNeighborX="-5225" custLinFactNeighborY="4832">
        <dgm:presLayoutVars>
          <dgm:bulletEnabled val="1"/>
        </dgm:presLayoutVars>
      </dgm:prSet>
      <dgm:spPr/>
      <dgm:t>
        <a:bodyPr/>
        <a:lstStyle/>
        <a:p>
          <a:endParaRPr lang="el-GR"/>
        </a:p>
      </dgm:t>
    </dgm:pt>
    <dgm:pt modelId="{3578CB34-377C-4BBC-A326-36759204086B}" type="pres">
      <dgm:prSet presAssocID="{5D388BEA-FC97-41D8-A268-4E4526CCBA73}" presName="childTextBox" presStyleLbl="fgAccFollowNode1" presStyleIdx="1" presStyleCnt="6" custScaleX="91044" custScaleY="124788" custLinFactNeighborX="2344" custLinFactNeighborY="61926">
        <dgm:presLayoutVars>
          <dgm:bulletEnabled val="1"/>
        </dgm:presLayoutVars>
      </dgm:prSet>
      <dgm:spPr/>
      <dgm:t>
        <a:bodyPr/>
        <a:lstStyle/>
        <a:p>
          <a:endParaRPr lang="el-GR"/>
        </a:p>
      </dgm:t>
    </dgm:pt>
    <dgm:pt modelId="{107F0BE6-7F37-4A66-880E-BC8DF532F33F}" type="pres">
      <dgm:prSet presAssocID="{6C561765-D01D-408F-B5F6-562ECDBCD88A}" presName="sp" presStyleCnt="0"/>
      <dgm:spPr/>
    </dgm:pt>
    <dgm:pt modelId="{78DA8773-BEFE-45D7-B0C6-BB555B04C557}" type="pres">
      <dgm:prSet presAssocID="{2D7EB0A9-8C83-4E67-8FF2-378660FB1B92}" presName="arrowAndChildren" presStyleCnt="0"/>
      <dgm:spPr/>
    </dgm:pt>
    <dgm:pt modelId="{2FE607FD-8D36-4E88-9C2D-292D370AFB53}" type="pres">
      <dgm:prSet presAssocID="{2D7EB0A9-8C83-4E67-8FF2-378660FB1B92}" presName="parentTextArrow" presStyleLbl="node1" presStyleIdx="0" presStyleCnt="3"/>
      <dgm:spPr/>
      <dgm:t>
        <a:bodyPr/>
        <a:lstStyle/>
        <a:p>
          <a:endParaRPr lang="el-GR"/>
        </a:p>
      </dgm:t>
    </dgm:pt>
    <dgm:pt modelId="{CD66926B-E408-4F21-8651-4A620D55AF36}" type="pres">
      <dgm:prSet presAssocID="{2D7EB0A9-8C83-4E67-8FF2-378660FB1B92}" presName="arrow" presStyleLbl="node1" presStyleIdx="1" presStyleCnt="3" custLinFactNeighborX="781" custLinFactNeighborY="128"/>
      <dgm:spPr/>
      <dgm:t>
        <a:bodyPr/>
        <a:lstStyle/>
        <a:p>
          <a:endParaRPr lang="el-GR"/>
        </a:p>
      </dgm:t>
    </dgm:pt>
    <dgm:pt modelId="{5B95FB28-98CF-485B-9846-C0C1CF5BB022}" type="pres">
      <dgm:prSet presAssocID="{2D7EB0A9-8C83-4E67-8FF2-378660FB1B92}" presName="descendantArrow" presStyleCnt="0"/>
      <dgm:spPr/>
    </dgm:pt>
    <dgm:pt modelId="{AD283D83-C632-446E-BBF2-9FD5D62896D3}" type="pres">
      <dgm:prSet presAssocID="{9E01EAE5-662B-4122-A1D7-61A0FD0CA483}" presName="childTextArrow" presStyleLbl="fgAccFollowNode1" presStyleIdx="2" presStyleCnt="6">
        <dgm:presLayoutVars>
          <dgm:bulletEnabled val="1"/>
        </dgm:presLayoutVars>
      </dgm:prSet>
      <dgm:spPr/>
      <dgm:t>
        <a:bodyPr/>
        <a:lstStyle/>
        <a:p>
          <a:endParaRPr lang="el-GR"/>
        </a:p>
      </dgm:t>
    </dgm:pt>
    <dgm:pt modelId="{BCA066E0-52FD-4528-823F-F8A5058D5F8B}" type="pres">
      <dgm:prSet presAssocID="{0C9C53D2-77AB-4932-8853-6E628EDCF939}" presName="childTextArrow" presStyleLbl="fgAccFollowNode1" presStyleIdx="3" presStyleCnt="6" custScaleX="82857" custScaleY="209425" custLinFactNeighborX="2344" custLinFactNeighborY="46050">
        <dgm:presLayoutVars>
          <dgm:bulletEnabled val="1"/>
        </dgm:presLayoutVars>
      </dgm:prSet>
      <dgm:spPr/>
      <dgm:t>
        <a:bodyPr/>
        <a:lstStyle/>
        <a:p>
          <a:endParaRPr lang="el-GR"/>
        </a:p>
      </dgm:t>
    </dgm:pt>
    <dgm:pt modelId="{19E7EE30-46FB-4150-A905-CFCCADD7527C}" type="pres">
      <dgm:prSet presAssocID="{6B8E7B5A-CB01-4AB0-8BB7-B01C7FB918BB}" presName="sp" presStyleCnt="0"/>
      <dgm:spPr/>
    </dgm:pt>
    <dgm:pt modelId="{9FBFF7C0-9A32-413C-B3A4-EA6E6A56C191}" type="pres">
      <dgm:prSet presAssocID="{C27F6B75-CC03-4F21-B5F7-DEECBB5BF65D}" presName="arrowAndChildren" presStyleCnt="0"/>
      <dgm:spPr/>
    </dgm:pt>
    <dgm:pt modelId="{1297441F-8B39-407C-920A-8B03B16B719B}" type="pres">
      <dgm:prSet presAssocID="{C27F6B75-CC03-4F21-B5F7-DEECBB5BF65D}" presName="parentTextArrow" presStyleLbl="node1" presStyleIdx="1" presStyleCnt="3"/>
      <dgm:spPr/>
      <dgm:t>
        <a:bodyPr/>
        <a:lstStyle/>
        <a:p>
          <a:endParaRPr lang="el-GR"/>
        </a:p>
      </dgm:t>
    </dgm:pt>
    <dgm:pt modelId="{41100F20-EAC9-4E74-A8C4-7E1A27265640}" type="pres">
      <dgm:prSet presAssocID="{C27F6B75-CC03-4F21-B5F7-DEECBB5BF65D}" presName="arrow" presStyleLbl="node1" presStyleIdx="2" presStyleCnt="3" custLinFactNeighborX="-391" custLinFactNeighborY="-2617"/>
      <dgm:spPr/>
      <dgm:t>
        <a:bodyPr/>
        <a:lstStyle/>
        <a:p>
          <a:endParaRPr lang="el-GR"/>
        </a:p>
      </dgm:t>
    </dgm:pt>
    <dgm:pt modelId="{02D75021-9253-4C54-8173-47DED9F135E8}" type="pres">
      <dgm:prSet presAssocID="{C27F6B75-CC03-4F21-B5F7-DEECBB5BF65D}" presName="descendantArrow" presStyleCnt="0"/>
      <dgm:spPr/>
    </dgm:pt>
    <dgm:pt modelId="{CAF6A145-7AF9-4E42-8FF7-6BE3B8B5BB28}" type="pres">
      <dgm:prSet presAssocID="{85B27225-0192-4610-9E51-DBFFE2A21F68}" presName="childTextArrow" presStyleLbl="fgAccFollowNode1" presStyleIdx="4" presStyleCnt="6" custScaleY="142792">
        <dgm:presLayoutVars>
          <dgm:bulletEnabled val="1"/>
        </dgm:presLayoutVars>
      </dgm:prSet>
      <dgm:spPr/>
      <dgm:t>
        <a:bodyPr/>
        <a:lstStyle/>
        <a:p>
          <a:endParaRPr lang="el-GR"/>
        </a:p>
      </dgm:t>
    </dgm:pt>
    <dgm:pt modelId="{526FFB9A-1B2D-44AA-863D-0BE84AAAFF62}" type="pres">
      <dgm:prSet presAssocID="{B9C5A0D0-6AFD-4168-8A8B-7CCDC679C36E}" presName="childTextArrow" presStyleLbl="fgAccFollowNode1" presStyleIdx="5" presStyleCnt="6" custScaleY="135691">
        <dgm:presLayoutVars>
          <dgm:bulletEnabled val="1"/>
        </dgm:presLayoutVars>
      </dgm:prSet>
      <dgm:spPr/>
      <dgm:t>
        <a:bodyPr/>
        <a:lstStyle/>
        <a:p>
          <a:endParaRPr lang="el-GR"/>
        </a:p>
      </dgm:t>
    </dgm:pt>
  </dgm:ptLst>
  <dgm:cxnLst>
    <dgm:cxn modelId="{8FFBD863-BABE-4B30-BBDF-37EB58CC1F93}" type="presOf" srcId="{9E01EAE5-662B-4122-A1D7-61A0FD0CA483}" destId="{AD283D83-C632-446E-BBF2-9FD5D62896D3}" srcOrd="0" destOrd="0" presId="urn:microsoft.com/office/officeart/2005/8/layout/process4"/>
    <dgm:cxn modelId="{F0D20998-2EAD-4147-AFCD-A74507907FBF}" srcId="{F08345AC-EDDF-4642-AA45-4582C41C963E}" destId="{D1BE02C8-D292-447B-BE03-A94715FE5834}" srcOrd="0" destOrd="0" parTransId="{DE4371B1-FAE6-42C3-B145-0A275C71A9CB}" sibTransId="{D3777481-1687-4AA8-B443-A95A2E24B120}"/>
    <dgm:cxn modelId="{7814F0C7-35FC-4E36-A4F3-76ACC39D5F2E}" srcId="{C27F6B75-CC03-4F21-B5F7-DEECBB5BF65D}" destId="{85B27225-0192-4610-9E51-DBFFE2A21F68}" srcOrd="0" destOrd="0" parTransId="{712717E8-6E61-4459-A5C6-7C13C9081DB5}" sibTransId="{DDAD6A17-0F7C-4159-B484-92D6DF5B4D20}"/>
    <dgm:cxn modelId="{02511BDE-0136-4A6E-AAC6-7537C470A65D}" srcId="{B413D815-B408-4E15-BB21-C61A866DAFCF}" destId="{2D7EB0A9-8C83-4E67-8FF2-378660FB1B92}" srcOrd="1" destOrd="0" parTransId="{2CC10277-9C2C-44F3-8975-034C5FE1B82C}" sibTransId="{6C561765-D01D-408F-B5F6-562ECDBCD88A}"/>
    <dgm:cxn modelId="{EAD8CF09-7AEE-48BB-9ADB-89DFF6B02F99}" srcId="{F08345AC-EDDF-4642-AA45-4582C41C963E}" destId="{5D388BEA-FC97-41D8-A268-4E4526CCBA73}" srcOrd="1" destOrd="0" parTransId="{CB6A8C1C-9419-44B5-8598-3F94E5100381}" sibTransId="{4FCD068B-B87B-477B-A532-3B29218136C7}"/>
    <dgm:cxn modelId="{542A78EB-EAB4-4ACD-9D72-742353CC84A7}" type="presOf" srcId="{2D7EB0A9-8C83-4E67-8FF2-378660FB1B92}" destId="{2FE607FD-8D36-4E88-9C2D-292D370AFB53}" srcOrd="0" destOrd="0" presId="urn:microsoft.com/office/officeart/2005/8/layout/process4"/>
    <dgm:cxn modelId="{6A7DB1C2-C309-4285-8CA1-C2E506F7DD3D}" srcId="{B413D815-B408-4E15-BB21-C61A866DAFCF}" destId="{C27F6B75-CC03-4F21-B5F7-DEECBB5BF65D}" srcOrd="0" destOrd="0" parTransId="{41BECF33-B5BB-48FC-9975-EE0A1DBA40F2}" sibTransId="{6B8E7B5A-CB01-4AB0-8BB7-B01C7FB918BB}"/>
    <dgm:cxn modelId="{A8A9BAE9-0467-4FBD-9A5F-A5801ADAD6EB}" type="presOf" srcId="{F08345AC-EDDF-4642-AA45-4582C41C963E}" destId="{A1343AC7-E545-40ED-A467-505E48D3F32F}" srcOrd="0" destOrd="0" presId="urn:microsoft.com/office/officeart/2005/8/layout/process4"/>
    <dgm:cxn modelId="{D309A40D-73BB-44F8-9698-B951AB4692AE}" srcId="{2D7EB0A9-8C83-4E67-8FF2-378660FB1B92}" destId="{9E01EAE5-662B-4122-A1D7-61A0FD0CA483}" srcOrd="0" destOrd="0" parTransId="{CB229551-00B6-4C0B-9D98-C76E5C03A3AA}" sibTransId="{BF1DD24E-C6BD-4665-B680-25BBF8AE77B0}"/>
    <dgm:cxn modelId="{07F9690C-7C99-4742-A2D3-A2096BC85A4B}" type="presOf" srcId="{F08345AC-EDDF-4642-AA45-4582C41C963E}" destId="{E7A56457-9DEF-4735-8D4C-E377298FD6C9}" srcOrd="1" destOrd="0" presId="urn:microsoft.com/office/officeart/2005/8/layout/process4"/>
    <dgm:cxn modelId="{5E7183BB-80F3-4AFE-B4F7-145AEE737E01}" srcId="{B413D815-B408-4E15-BB21-C61A866DAFCF}" destId="{F08345AC-EDDF-4642-AA45-4582C41C963E}" srcOrd="2" destOrd="0" parTransId="{11BBA788-4502-4175-9044-A98392A2409F}" sibTransId="{BD82E015-30C8-4ED0-8694-24D24E67F5C5}"/>
    <dgm:cxn modelId="{A485D91A-56A7-4604-95CF-B09B1C5F4596}" type="presOf" srcId="{B413D815-B408-4E15-BB21-C61A866DAFCF}" destId="{6601CE42-3626-4557-AC98-164D06BE9893}" srcOrd="0" destOrd="0" presId="urn:microsoft.com/office/officeart/2005/8/layout/process4"/>
    <dgm:cxn modelId="{0F53E359-7B70-4B5A-800D-7BEC78999824}" type="presOf" srcId="{C27F6B75-CC03-4F21-B5F7-DEECBB5BF65D}" destId="{1297441F-8B39-407C-920A-8B03B16B719B}" srcOrd="0" destOrd="0" presId="urn:microsoft.com/office/officeart/2005/8/layout/process4"/>
    <dgm:cxn modelId="{DDC5C8C5-BB27-4DFA-B52D-6285D922A4D0}" type="presOf" srcId="{B9C5A0D0-6AFD-4168-8A8B-7CCDC679C36E}" destId="{526FFB9A-1B2D-44AA-863D-0BE84AAAFF62}" srcOrd="0" destOrd="0" presId="urn:microsoft.com/office/officeart/2005/8/layout/process4"/>
    <dgm:cxn modelId="{6DACAF54-6D65-4290-A3C0-65D891FFE10F}" type="presOf" srcId="{0C9C53D2-77AB-4932-8853-6E628EDCF939}" destId="{BCA066E0-52FD-4528-823F-F8A5058D5F8B}" srcOrd="0" destOrd="0" presId="urn:microsoft.com/office/officeart/2005/8/layout/process4"/>
    <dgm:cxn modelId="{AEC14765-2CE6-4A5A-B3F0-72BDE2FA1B77}" type="presOf" srcId="{C27F6B75-CC03-4F21-B5F7-DEECBB5BF65D}" destId="{41100F20-EAC9-4E74-A8C4-7E1A27265640}" srcOrd="1" destOrd="0" presId="urn:microsoft.com/office/officeart/2005/8/layout/process4"/>
    <dgm:cxn modelId="{1C633EEE-B01E-402B-8429-294BAEB6332D}" type="presOf" srcId="{D1BE02C8-D292-447B-BE03-A94715FE5834}" destId="{C4753BA3-EFED-4598-A6D7-62C95644A86C}" srcOrd="0" destOrd="0" presId="urn:microsoft.com/office/officeart/2005/8/layout/process4"/>
    <dgm:cxn modelId="{E111B999-B899-4F60-9975-B7F50CA8D456}" type="presOf" srcId="{5D388BEA-FC97-41D8-A268-4E4526CCBA73}" destId="{3578CB34-377C-4BBC-A326-36759204086B}" srcOrd="0" destOrd="0" presId="urn:microsoft.com/office/officeart/2005/8/layout/process4"/>
    <dgm:cxn modelId="{760872E1-AEEB-4155-A160-9203507C7F32}" type="presOf" srcId="{2D7EB0A9-8C83-4E67-8FF2-378660FB1B92}" destId="{CD66926B-E408-4F21-8651-4A620D55AF36}" srcOrd="1" destOrd="0" presId="urn:microsoft.com/office/officeart/2005/8/layout/process4"/>
    <dgm:cxn modelId="{C0202081-56EC-4F90-9044-8674041DC8A8}" srcId="{C27F6B75-CC03-4F21-B5F7-DEECBB5BF65D}" destId="{B9C5A0D0-6AFD-4168-8A8B-7CCDC679C36E}" srcOrd="1" destOrd="0" parTransId="{98361AAC-7BF8-4257-A4F7-DCD279C289B5}" sibTransId="{F82E5FED-2E43-4A32-8550-4BE1659B462E}"/>
    <dgm:cxn modelId="{D784A864-A4E9-46E8-8097-37B9CD0CAA3A}" srcId="{2D7EB0A9-8C83-4E67-8FF2-378660FB1B92}" destId="{0C9C53D2-77AB-4932-8853-6E628EDCF939}" srcOrd="1" destOrd="0" parTransId="{3ECA8DBC-7BDB-4281-A697-C68708524E46}" sibTransId="{1F896FAE-A9BB-4EF1-B981-596EC3E6B7B8}"/>
    <dgm:cxn modelId="{CAE4BDB1-E28E-46FD-AA23-67BE1B862A25}" type="presOf" srcId="{85B27225-0192-4610-9E51-DBFFE2A21F68}" destId="{CAF6A145-7AF9-4E42-8FF7-6BE3B8B5BB28}" srcOrd="0" destOrd="0" presId="urn:microsoft.com/office/officeart/2005/8/layout/process4"/>
    <dgm:cxn modelId="{16B27F2B-3C22-41CF-AE1F-00A5C29BEE8C}" type="presParOf" srcId="{6601CE42-3626-4557-AC98-164D06BE9893}" destId="{8D0A0590-BB81-45B6-8738-D1A15C681C2F}" srcOrd="0" destOrd="0" presId="urn:microsoft.com/office/officeart/2005/8/layout/process4"/>
    <dgm:cxn modelId="{45C22A5E-DD37-4A7C-A4BA-1110AA2863F2}" type="presParOf" srcId="{8D0A0590-BB81-45B6-8738-D1A15C681C2F}" destId="{A1343AC7-E545-40ED-A467-505E48D3F32F}" srcOrd="0" destOrd="0" presId="urn:microsoft.com/office/officeart/2005/8/layout/process4"/>
    <dgm:cxn modelId="{195CA2BC-6C5A-4C07-BA23-80D7711E5F11}" type="presParOf" srcId="{8D0A0590-BB81-45B6-8738-D1A15C681C2F}" destId="{E7A56457-9DEF-4735-8D4C-E377298FD6C9}" srcOrd="1" destOrd="0" presId="urn:microsoft.com/office/officeart/2005/8/layout/process4"/>
    <dgm:cxn modelId="{24464AAD-B27D-4DA4-A0F5-D9ED8BD26D88}" type="presParOf" srcId="{8D0A0590-BB81-45B6-8738-D1A15C681C2F}" destId="{F6C579E4-BBB4-4FC7-8BC5-3FA466A8CE47}" srcOrd="2" destOrd="0" presId="urn:microsoft.com/office/officeart/2005/8/layout/process4"/>
    <dgm:cxn modelId="{B9EE834C-DDBC-412A-90B5-F5052B23FB93}" type="presParOf" srcId="{F6C579E4-BBB4-4FC7-8BC5-3FA466A8CE47}" destId="{C4753BA3-EFED-4598-A6D7-62C95644A86C}" srcOrd="0" destOrd="0" presId="urn:microsoft.com/office/officeart/2005/8/layout/process4"/>
    <dgm:cxn modelId="{9163FEEA-7900-41AF-BA13-2C22B5E81A47}" type="presParOf" srcId="{F6C579E4-BBB4-4FC7-8BC5-3FA466A8CE47}" destId="{3578CB34-377C-4BBC-A326-36759204086B}" srcOrd="1" destOrd="0" presId="urn:microsoft.com/office/officeart/2005/8/layout/process4"/>
    <dgm:cxn modelId="{1454E56E-FCDD-4678-A3CC-82124D62E579}" type="presParOf" srcId="{6601CE42-3626-4557-AC98-164D06BE9893}" destId="{107F0BE6-7F37-4A66-880E-BC8DF532F33F}" srcOrd="1" destOrd="0" presId="urn:microsoft.com/office/officeart/2005/8/layout/process4"/>
    <dgm:cxn modelId="{D6516877-CA69-4E14-972A-CF4B40FC0D43}" type="presParOf" srcId="{6601CE42-3626-4557-AC98-164D06BE9893}" destId="{78DA8773-BEFE-45D7-B0C6-BB555B04C557}" srcOrd="2" destOrd="0" presId="urn:microsoft.com/office/officeart/2005/8/layout/process4"/>
    <dgm:cxn modelId="{55EC5F68-D275-4718-B2D1-ABB294686BB2}" type="presParOf" srcId="{78DA8773-BEFE-45D7-B0C6-BB555B04C557}" destId="{2FE607FD-8D36-4E88-9C2D-292D370AFB53}" srcOrd="0" destOrd="0" presId="urn:microsoft.com/office/officeart/2005/8/layout/process4"/>
    <dgm:cxn modelId="{69569368-D27B-4815-A463-FDA4FAA8086B}" type="presParOf" srcId="{78DA8773-BEFE-45D7-B0C6-BB555B04C557}" destId="{CD66926B-E408-4F21-8651-4A620D55AF36}" srcOrd="1" destOrd="0" presId="urn:microsoft.com/office/officeart/2005/8/layout/process4"/>
    <dgm:cxn modelId="{25C406AC-B5F1-42F2-BDF1-DBA1DCEBD60F}" type="presParOf" srcId="{78DA8773-BEFE-45D7-B0C6-BB555B04C557}" destId="{5B95FB28-98CF-485B-9846-C0C1CF5BB022}" srcOrd="2" destOrd="0" presId="urn:microsoft.com/office/officeart/2005/8/layout/process4"/>
    <dgm:cxn modelId="{70DE5FEE-92DB-4C1E-AC65-DB9BBB81109C}" type="presParOf" srcId="{5B95FB28-98CF-485B-9846-C0C1CF5BB022}" destId="{AD283D83-C632-446E-BBF2-9FD5D62896D3}" srcOrd="0" destOrd="0" presId="urn:microsoft.com/office/officeart/2005/8/layout/process4"/>
    <dgm:cxn modelId="{72113199-2636-402C-B21C-F792FB6235E5}" type="presParOf" srcId="{5B95FB28-98CF-485B-9846-C0C1CF5BB022}" destId="{BCA066E0-52FD-4528-823F-F8A5058D5F8B}" srcOrd="1" destOrd="0" presId="urn:microsoft.com/office/officeart/2005/8/layout/process4"/>
    <dgm:cxn modelId="{1FDBB667-984C-4BF4-AD8C-122C27082A53}" type="presParOf" srcId="{6601CE42-3626-4557-AC98-164D06BE9893}" destId="{19E7EE30-46FB-4150-A905-CFCCADD7527C}" srcOrd="3" destOrd="0" presId="urn:microsoft.com/office/officeart/2005/8/layout/process4"/>
    <dgm:cxn modelId="{15320524-39BE-436F-92AB-E503059A11AA}" type="presParOf" srcId="{6601CE42-3626-4557-AC98-164D06BE9893}" destId="{9FBFF7C0-9A32-413C-B3A4-EA6E6A56C191}" srcOrd="4" destOrd="0" presId="urn:microsoft.com/office/officeart/2005/8/layout/process4"/>
    <dgm:cxn modelId="{78CF2DDC-0FF4-4E62-BAD9-D63F4B7F79EC}" type="presParOf" srcId="{9FBFF7C0-9A32-413C-B3A4-EA6E6A56C191}" destId="{1297441F-8B39-407C-920A-8B03B16B719B}" srcOrd="0" destOrd="0" presId="urn:microsoft.com/office/officeart/2005/8/layout/process4"/>
    <dgm:cxn modelId="{0B505298-14FC-4034-B64A-A02501330C60}" type="presParOf" srcId="{9FBFF7C0-9A32-413C-B3A4-EA6E6A56C191}" destId="{41100F20-EAC9-4E74-A8C4-7E1A27265640}" srcOrd="1" destOrd="0" presId="urn:microsoft.com/office/officeart/2005/8/layout/process4"/>
    <dgm:cxn modelId="{9E9FBC98-8D01-4405-BA80-B2EC2DF2FA4D}" type="presParOf" srcId="{9FBFF7C0-9A32-413C-B3A4-EA6E6A56C191}" destId="{02D75021-9253-4C54-8173-47DED9F135E8}" srcOrd="2" destOrd="0" presId="urn:microsoft.com/office/officeart/2005/8/layout/process4"/>
    <dgm:cxn modelId="{87F9C802-ADC7-4060-9816-438C7788A800}" type="presParOf" srcId="{02D75021-9253-4C54-8173-47DED9F135E8}" destId="{CAF6A145-7AF9-4E42-8FF7-6BE3B8B5BB28}" srcOrd="0" destOrd="0" presId="urn:microsoft.com/office/officeart/2005/8/layout/process4"/>
    <dgm:cxn modelId="{404A96E2-80DF-45ED-BC2D-62AA848F28DB}" type="presParOf" srcId="{02D75021-9253-4C54-8173-47DED9F135E8}" destId="{526FFB9A-1B2D-44AA-863D-0BE84AAAFF62}"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2D1188-56A7-4155-B6A7-428AD336F513}" type="doc">
      <dgm:prSet loTypeId="urn:microsoft.com/office/officeart/2005/8/layout/hList7#1" loCatId="list" qsTypeId="urn:microsoft.com/office/officeart/2005/8/quickstyle/simple1" qsCatId="simple" csTypeId="urn:microsoft.com/office/officeart/2005/8/colors/accent1_2" csCatId="accent1" phldr="1"/>
      <dgm:spPr/>
    </dgm:pt>
    <dgm:pt modelId="{31A80D88-DF5E-45DB-9E69-373B1FBD1AAE}">
      <dgm:prSet phldrT="[Κείμενο]"/>
      <dgm:spPr/>
      <dgm:t>
        <a:bodyPr/>
        <a:lstStyle/>
        <a:p>
          <a:r>
            <a:rPr lang="el-GR" b="1" dirty="0" smtClean="0"/>
            <a:t>ΤΟ ΚΟΣΤΟΣ ΤΗΣ ΠΡΟΛΗΨΗΣ</a:t>
          </a:r>
          <a:endParaRPr lang="el-GR" b="1" dirty="0"/>
        </a:p>
      </dgm:t>
    </dgm:pt>
    <dgm:pt modelId="{79EDCBAA-1706-4E3F-91BF-2678B74BAB08}" type="parTrans" cxnId="{6DA848C0-701E-4CAA-A740-DE567499C7B9}">
      <dgm:prSet/>
      <dgm:spPr/>
    </dgm:pt>
    <dgm:pt modelId="{53C4827C-B3CB-40D2-9A82-815B7EFE9202}" type="sibTrans" cxnId="{6DA848C0-701E-4CAA-A740-DE567499C7B9}">
      <dgm:prSet/>
      <dgm:spPr/>
    </dgm:pt>
    <dgm:pt modelId="{50807741-6CC5-4626-9D1A-730372637EB8}">
      <dgm:prSet phldrT="[Κείμενο]"/>
      <dgm:spPr/>
      <dgm:t>
        <a:bodyPr/>
        <a:lstStyle/>
        <a:p>
          <a:r>
            <a:rPr lang="el-GR" b="1" dirty="0" smtClean="0"/>
            <a:t>ΤΟ ΚΟΣΤΟΣ ΤΗΣ ΑΠΟΤΥΧΙΑΣ</a:t>
          </a:r>
          <a:endParaRPr lang="el-GR" b="1" dirty="0"/>
        </a:p>
      </dgm:t>
    </dgm:pt>
    <dgm:pt modelId="{4AA04644-BE01-46ED-A97C-9387D2EC4F39}" type="parTrans" cxnId="{DB67C1B0-DD08-4E26-985E-2679C4750024}">
      <dgm:prSet/>
      <dgm:spPr/>
    </dgm:pt>
    <dgm:pt modelId="{C3045ADE-8A9B-44DC-A5BF-E98D6EABA9BB}" type="sibTrans" cxnId="{DB67C1B0-DD08-4E26-985E-2679C4750024}">
      <dgm:prSet/>
      <dgm:spPr/>
    </dgm:pt>
    <dgm:pt modelId="{B75E7212-4DD8-4326-9C4F-F3C41204CE78}">
      <dgm:prSet phldrT="[Κείμενο]"/>
      <dgm:spPr/>
      <dgm:t>
        <a:bodyPr/>
        <a:lstStyle/>
        <a:p>
          <a:r>
            <a:rPr lang="el-GR" b="1" dirty="0" smtClean="0"/>
            <a:t>ΤΟ ΚΟΣΤΟΣ ΤΗΣ ΑΠΟΤΙΜΗΣΗΣ</a:t>
          </a:r>
          <a:endParaRPr lang="el-GR" b="1" dirty="0"/>
        </a:p>
      </dgm:t>
    </dgm:pt>
    <dgm:pt modelId="{39BE19DE-3EEA-4FE5-A66E-4DA297CFCC62}" type="parTrans" cxnId="{F6C047F7-4225-4E57-B457-BC7045E9681A}">
      <dgm:prSet/>
      <dgm:spPr/>
    </dgm:pt>
    <dgm:pt modelId="{9D0D54A4-6B15-41C0-A6DE-349AAFED5ECA}" type="sibTrans" cxnId="{F6C047F7-4225-4E57-B457-BC7045E9681A}">
      <dgm:prSet/>
      <dgm:spPr/>
    </dgm:pt>
    <dgm:pt modelId="{65AC9534-4FDA-40C6-B054-8FE49093ECFE}" type="pres">
      <dgm:prSet presAssocID="{BE2D1188-56A7-4155-B6A7-428AD336F513}" presName="Name0" presStyleCnt="0">
        <dgm:presLayoutVars>
          <dgm:dir/>
          <dgm:resizeHandles val="exact"/>
        </dgm:presLayoutVars>
      </dgm:prSet>
      <dgm:spPr/>
    </dgm:pt>
    <dgm:pt modelId="{A2507DCB-85B9-4984-BDBD-176622D2CF7D}" type="pres">
      <dgm:prSet presAssocID="{BE2D1188-56A7-4155-B6A7-428AD336F513}" presName="fgShape" presStyleLbl="fgShp" presStyleIdx="0" presStyleCnt="1"/>
      <dgm:spPr/>
    </dgm:pt>
    <dgm:pt modelId="{0C771A22-D64D-4DD8-B91D-847141A1BCC4}" type="pres">
      <dgm:prSet presAssocID="{BE2D1188-56A7-4155-B6A7-428AD336F513}" presName="linComp" presStyleCnt="0"/>
      <dgm:spPr/>
    </dgm:pt>
    <dgm:pt modelId="{1E7116B5-E745-4237-857B-5D5271D11AC4}" type="pres">
      <dgm:prSet presAssocID="{31A80D88-DF5E-45DB-9E69-373B1FBD1AAE}" presName="compNode" presStyleCnt="0"/>
      <dgm:spPr/>
    </dgm:pt>
    <dgm:pt modelId="{70B541B6-599F-480B-82A3-C051DCAF3598}" type="pres">
      <dgm:prSet presAssocID="{31A80D88-DF5E-45DB-9E69-373B1FBD1AAE}" presName="bkgdShape" presStyleLbl="node1" presStyleIdx="0" presStyleCnt="3"/>
      <dgm:spPr/>
      <dgm:t>
        <a:bodyPr/>
        <a:lstStyle/>
        <a:p>
          <a:endParaRPr lang="el-GR"/>
        </a:p>
      </dgm:t>
    </dgm:pt>
    <dgm:pt modelId="{841D09C9-BCE4-4279-ACDC-4ED2F3289DDB}" type="pres">
      <dgm:prSet presAssocID="{31A80D88-DF5E-45DB-9E69-373B1FBD1AAE}" presName="nodeTx" presStyleLbl="node1" presStyleIdx="0" presStyleCnt="3">
        <dgm:presLayoutVars>
          <dgm:bulletEnabled val="1"/>
        </dgm:presLayoutVars>
      </dgm:prSet>
      <dgm:spPr/>
      <dgm:t>
        <a:bodyPr/>
        <a:lstStyle/>
        <a:p>
          <a:endParaRPr lang="el-GR"/>
        </a:p>
      </dgm:t>
    </dgm:pt>
    <dgm:pt modelId="{F53FF34D-E65E-4B8E-BC99-F101A6924785}" type="pres">
      <dgm:prSet presAssocID="{31A80D88-DF5E-45DB-9E69-373B1FBD1AAE}" presName="invisiNode" presStyleLbl="node1" presStyleIdx="0" presStyleCnt="3"/>
      <dgm:spPr/>
    </dgm:pt>
    <dgm:pt modelId="{0A4264A5-7567-4390-BF38-0F8541BE529E}" type="pres">
      <dgm:prSet presAssocID="{31A80D88-DF5E-45DB-9E69-373B1FBD1AAE}" presName="imagNode" presStyleLbl="fgImgPlace1" presStyleIdx="0" presStyleCnt="3" custLinFactNeighborX="702" custLinFactNeighborY="-2146"/>
      <dgm:spPr>
        <a:prstGeom prst="mathPlus">
          <a:avLst/>
        </a:prstGeom>
        <a:blipFill rotWithShape="0">
          <a:blip xmlns:r="http://schemas.openxmlformats.org/officeDocument/2006/relationships" r:embed="rId1"/>
          <a:stretch>
            <a:fillRect/>
          </a:stretch>
        </a:blipFill>
      </dgm:spPr>
      <dgm:t>
        <a:bodyPr/>
        <a:lstStyle/>
        <a:p>
          <a:endParaRPr lang="el-GR"/>
        </a:p>
      </dgm:t>
    </dgm:pt>
    <dgm:pt modelId="{EE76D827-4A29-4BA6-8C69-49CD4F9A9E3F}" type="pres">
      <dgm:prSet presAssocID="{53C4827C-B3CB-40D2-9A82-815B7EFE9202}" presName="sibTrans" presStyleLbl="sibTrans2D1" presStyleIdx="0" presStyleCnt="0"/>
      <dgm:spPr/>
    </dgm:pt>
    <dgm:pt modelId="{18751A1C-6489-4D51-99F0-D07E84989CF7}" type="pres">
      <dgm:prSet presAssocID="{50807741-6CC5-4626-9D1A-730372637EB8}" presName="compNode" presStyleCnt="0"/>
      <dgm:spPr/>
    </dgm:pt>
    <dgm:pt modelId="{50BCAE89-B751-4A2D-B29E-8E8486E6DC9B}" type="pres">
      <dgm:prSet presAssocID="{50807741-6CC5-4626-9D1A-730372637EB8}" presName="bkgdShape" presStyleLbl="node1" presStyleIdx="1" presStyleCnt="3"/>
      <dgm:spPr/>
      <dgm:t>
        <a:bodyPr/>
        <a:lstStyle/>
        <a:p>
          <a:endParaRPr lang="el-GR"/>
        </a:p>
      </dgm:t>
    </dgm:pt>
    <dgm:pt modelId="{E10D76DA-0FAF-46AC-AE6F-223E6FB0F2AC}" type="pres">
      <dgm:prSet presAssocID="{50807741-6CC5-4626-9D1A-730372637EB8}" presName="nodeTx" presStyleLbl="node1" presStyleIdx="1" presStyleCnt="3">
        <dgm:presLayoutVars>
          <dgm:bulletEnabled val="1"/>
        </dgm:presLayoutVars>
      </dgm:prSet>
      <dgm:spPr/>
      <dgm:t>
        <a:bodyPr/>
        <a:lstStyle/>
        <a:p>
          <a:endParaRPr lang="el-GR"/>
        </a:p>
      </dgm:t>
    </dgm:pt>
    <dgm:pt modelId="{EE40608F-E102-4450-84B2-1CFF92DDD957}" type="pres">
      <dgm:prSet presAssocID="{50807741-6CC5-4626-9D1A-730372637EB8}" presName="invisiNode" presStyleLbl="node1" presStyleIdx="1" presStyleCnt="3"/>
      <dgm:spPr/>
    </dgm:pt>
    <dgm:pt modelId="{92EF74FF-0D43-455E-B55E-C3BB3E2BB195}" type="pres">
      <dgm:prSet presAssocID="{50807741-6CC5-4626-9D1A-730372637EB8}" presName="imagNode" presStyleLbl="fgImgPlace1" presStyleIdx="1" presStyleCnt="3"/>
      <dgm:spPr>
        <a:prstGeom prst="mathMinus">
          <a:avLst/>
        </a:prstGeom>
        <a:blipFill rotWithShape="0">
          <a:blip xmlns:r="http://schemas.openxmlformats.org/officeDocument/2006/relationships" r:embed="rId1"/>
          <a:stretch>
            <a:fillRect/>
          </a:stretch>
        </a:blipFill>
      </dgm:spPr>
    </dgm:pt>
    <dgm:pt modelId="{FE0A3693-213A-4FDF-B1A1-081C587A5A06}" type="pres">
      <dgm:prSet presAssocID="{C3045ADE-8A9B-44DC-A5BF-E98D6EABA9BB}" presName="sibTrans" presStyleLbl="sibTrans2D1" presStyleIdx="0" presStyleCnt="0"/>
      <dgm:spPr/>
    </dgm:pt>
    <dgm:pt modelId="{936433BC-6DD1-495F-95B2-233FF5F705A0}" type="pres">
      <dgm:prSet presAssocID="{B75E7212-4DD8-4326-9C4F-F3C41204CE78}" presName="compNode" presStyleCnt="0"/>
      <dgm:spPr/>
    </dgm:pt>
    <dgm:pt modelId="{4A38E73B-82E8-4607-8955-5A5AEDCE4369}" type="pres">
      <dgm:prSet presAssocID="{B75E7212-4DD8-4326-9C4F-F3C41204CE78}" presName="bkgdShape" presStyleLbl="node1" presStyleIdx="2" presStyleCnt="3"/>
      <dgm:spPr/>
      <dgm:t>
        <a:bodyPr/>
        <a:lstStyle/>
        <a:p>
          <a:endParaRPr lang="el-GR"/>
        </a:p>
      </dgm:t>
    </dgm:pt>
    <dgm:pt modelId="{249806D3-B5EE-4692-88FB-44612AF67842}" type="pres">
      <dgm:prSet presAssocID="{B75E7212-4DD8-4326-9C4F-F3C41204CE78}" presName="nodeTx" presStyleLbl="node1" presStyleIdx="2" presStyleCnt="3">
        <dgm:presLayoutVars>
          <dgm:bulletEnabled val="1"/>
        </dgm:presLayoutVars>
      </dgm:prSet>
      <dgm:spPr/>
      <dgm:t>
        <a:bodyPr/>
        <a:lstStyle/>
        <a:p>
          <a:endParaRPr lang="el-GR"/>
        </a:p>
      </dgm:t>
    </dgm:pt>
    <dgm:pt modelId="{CAC64C72-7354-463C-BFF5-9896D37BDC28}" type="pres">
      <dgm:prSet presAssocID="{B75E7212-4DD8-4326-9C4F-F3C41204CE78}" presName="invisiNode" presStyleLbl="node1" presStyleIdx="2" presStyleCnt="3"/>
      <dgm:spPr/>
    </dgm:pt>
    <dgm:pt modelId="{C435633E-07F0-4E2D-98B8-1D22B766E57D}" type="pres">
      <dgm:prSet presAssocID="{B75E7212-4DD8-4326-9C4F-F3C41204CE78}" presName="imagNode" presStyleLbl="fgImgPlace1" presStyleIdx="2" presStyleCnt="3"/>
      <dgm:spPr>
        <a:prstGeom prst="mathEqual">
          <a:avLst/>
        </a:prstGeom>
        <a:blipFill rotWithShape="0">
          <a:blip xmlns:r="http://schemas.openxmlformats.org/officeDocument/2006/relationships" r:embed="rId1"/>
          <a:stretch>
            <a:fillRect/>
          </a:stretch>
        </a:blipFill>
      </dgm:spPr>
    </dgm:pt>
  </dgm:ptLst>
  <dgm:cxnLst>
    <dgm:cxn modelId="{81E21BB8-E129-4B48-8DE6-091398A9AE3F}" type="presOf" srcId="{B75E7212-4DD8-4326-9C4F-F3C41204CE78}" destId="{4A38E73B-82E8-4607-8955-5A5AEDCE4369}" srcOrd="0" destOrd="0" presId="urn:microsoft.com/office/officeart/2005/8/layout/hList7#1"/>
    <dgm:cxn modelId="{38966F73-0D70-4D7C-8F1D-FEDCB9CFD66E}" type="presOf" srcId="{31A80D88-DF5E-45DB-9E69-373B1FBD1AAE}" destId="{70B541B6-599F-480B-82A3-C051DCAF3598}" srcOrd="0" destOrd="0" presId="urn:microsoft.com/office/officeart/2005/8/layout/hList7#1"/>
    <dgm:cxn modelId="{423EF6E0-D929-4753-8D2C-0469DB807119}" type="presOf" srcId="{53C4827C-B3CB-40D2-9A82-815B7EFE9202}" destId="{EE76D827-4A29-4BA6-8C69-49CD4F9A9E3F}" srcOrd="0" destOrd="0" presId="urn:microsoft.com/office/officeart/2005/8/layout/hList7#1"/>
    <dgm:cxn modelId="{B90D9263-0857-4968-B629-0F3D2F43F48E}" type="presOf" srcId="{B75E7212-4DD8-4326-9C4F-F3C41204CE78}" destId="{249806D3-B5EE-4692-88FB-44612AF67842}" srcOrd="1" destOrd="0" presId="urn:microsoft.com/office/officeart/2005/8/layout/hList7#1"/>
    <dgm:cxn modelId="{996A3DFA-3FBF-41F4-A2ED-0FD47828668C}" type="presOf" srcId="{C3045ADE-8A9B-44DC-A5BF-E98D6EABA9BB}" destId="{FE0A3693-213A-4FDF-B1A1-081C587A5A06}" srcOrd="0" destOrd="0" presId="urn:microsoft.com/office/officeart/2005/8/layout/hList7#1"/>
    <dgm:cxn modelId="{B6B72121-18E6-4F67-9DDD-D08B0B01F113}" type="presOf" srcId="{50807741-6CC5-4626-9D1A-730372637EB8}" destId="{E10D76DA-0FAF-46AC-AE6F-223E6FB0F2AC}" srcOrd="1" destOrd="0" presId="urn:microsoft.com/office/officeart/2005/8/layout/hList7#1"/>
    <dgm:cxn modelId="{6DA848C0-701E-4CAA-A740-DE567499C7B9}" srcId="{BE2D1188-56A7-4155-B6A7-428AD336F513}" destId="{31A80D88-DF5E-45DB-9E69-373B1FBD1AAE}" srcOrd="0" destOrd="0" parTransId="{79EDCBAA-1706-4E3F-91BF-2678B74BAB08}" sibTransId="{53C4827C-B3CB-40D2-9A82-815B7EFE9202}"/>
    <dgm:cxn modelId="{F6C047F7-4225-4E57-B457-BC7045E9681A}" srcId="{BE2D1188-56A7-4155-B6A7-428AD336F513}" destId="{B75E7212-4DD8-4326-9C4F-F3C41204CE78}" srcOrd="2" destOrd="0" parTransId="{39BE19DE-3EEA-4FE5-A66E-4DA297CFCC62}" sibTransId="{9D0D54A4-6B15-41C0-A6DE-349AAFED5ECA}"/>
    <dgm:cxn modelId="{8A8DE8AC-C131-4554-BF02-087BE4048BF6}" type="presOf" srcId="{BE2D1188-56A7-4155-B6A7-428AD336F513}" destId="{65AC9534-4FDA-40C6-B054-8FE49093ECFE}" srcOrd="0" destOrd="0" presId="urn:microsoft.com/office/officeart/2005/8/layout/hList7#1"/>
    <dgm:cxn modelId="{1FF26471-7AA6-41EB-9412-7ED885AC32B1}" type="presOf" srcId="{50807741-6CC5-4626-9D1A-730372637EB8}" destId="{50BCAE89-B751-4A2D-B29E-8E8486E6DC9B}" srcOrd="0" destOrd="0" presId="urn:microsoft.com/office/officeart/2005/8/layout/hList7#1"/>
    <dgm:cxn modelId="{6F2D0E59-3D6C-49AB-B4D2-251CC5870A95}" type="presOf" srcId="{31A80D88-DF5E-45DB-9E69-373B1FBD1AAE}" destId="{841D09C9-BCE4-4279-ACDC-4ED2F3289DDB}" srcOrd="1" destOrd="0" presId="urn:microsoft.com/office/officeart/2005/8/layout/hList7#1"/>
    <dgm:cxn modelId="{DB67C1B0-DD08-4E26-985E-2679C4750024}" srcId="{BE2D1188-56A7-4155-B6A7-428AD336F513}" destId="{50807741-6CC5-4626-9D1A-730372637EB8}" srcOrd="1" destOrd="0" parTransId="{4AA04644-BE01-46ED-A97C-9387D2EC4F39}" sibTransId="{C3045ADE-8A9B-44DC-A5BF-E98D6EABA9BB}"/>
    <dgm:cxn modelId="{641215DD-4971-4715-A2BB-F5DF2FA969D7}" type="presParOf" srcId="{65AC9534-4FDA-40C6-B054-8FE49093ECFE}" destId="{A2507DCB-85B9-4984-BDBD-176622D2CF7D}" srcOrd="0" destOrd="0" presId="urn:microsoft.com/office/officeart/2005/8/layout/hList7#1"/>
    <dgm:cxn modelId="{DC98C76B-D517-4DE0-A69C-A8EA674C46D5}" type="presParOf" srcId="{65AC9534-4FDA-40C6-B054-8FE49093ECFE}" destId="{0C771A22-D64D-4DD8-B91D-847141A1BCC4}" srcOrd="1" destOrd="0" presId="urn:microsoft.com/office/officeart/2005/8/layout/hList7#1"/>
    <dgm:cxn modelId="{9FC5759B-22F0-42AB-9060-01A4067609C5}" type="presParOf" srcId="{0C771A22-D64D-4DD8-B91D-847141A1BCC4}" destId="{1E7116B5-E745-4237-857B-5D5271D11AC4}" srcOrd="0" destOrd="0" presId="urn:microsoft.com/office/officeart/2005/8/layout/hList7#1"/>
    <dgm:cxn modelId="{F30B93D3-AB13-4084-BB3F-C9FC4D75FFA4}" type="presParOf" srcId="{1E7116B5-E745-4237-857B-5D5271D11AC4}" destId="{70B541B6-599F-480B-82A3-C051DCAF3598}" srcOrd="0" destOrd="0" presId="urn:microsoft.com/office/officeart/2005/8/layout/hList7#1"/>
    <dgm:cxn modelId="{7F903671-A25B-4AC0-97B5-B27ABA66ECBE}" type="presParOf" srcId="{1E7116B5-E745-4237-857B-5D5271D11AC4}" destId="{841D09C9-BCE4-4279-ACDC-4ED2F3289DDB}" srcOrd="1" destOrd="0" presId="urn:microsoft.com/office/officeart/2005/8/layout/hList7#1"/>
    <dgm:cxn modelId="{F0F43145-4DD0-4752-9F16-1315D70B57E6}" type="presParOf" srcId="{1E7116B5-E745-4237-857B-5D5271D11AC4}" destId="{F53FF34D-E65E-4B8E-BC99-F101A6924785}" srcOrd="2" destOrd="0" presId="urn:microsoft.com/office/officeart/2005/8/layout/hList7#1"/>
    <dgm:cxn modelId="{53538FDC-5703-4D95-BFF9-79D2DD28C140}" type="presParOf" srcId="{1E7116B5-E745-4237-857B-5D5271D11AC4}" destId="{0A4264A5-7567-4390-BF38-0F8541BE529E}" srcOrd="3" destOrd="0" presId="urn:microsoft.com/office/officeart/2005/8/layout/hList7#1"/>
    <dgm:cxn modelId="{A4ECDCD9-EBE6-48F6-BD75-DEB92C6613E4}" type="presParOf" srcId="{0C771A22-D64D-4DD8-B91D-847141A1BCC4}" destId="{EE76D827-4A29-4BA6-8C69-49CD4F9A9E3F}" srcOrd="1" destOrd="0" presId="urn:microsoft.com/office/officeart/2005/8/layout/hList7#1"/>
    <dgm:cxn modelId="{EFF52B14-A745-4671-92A0-377E6E1FDAE4}" type="presParOf" srcId="{0C771A22-D64D-4DD8-B91D-847141A1BCC4}" destId="{18751A1C-6489-4D51-99F0-D07E84989CF7}" srcOrd="2" destOrd="0" presId="urn:microsoft.com/office/officeart/2005/8/layout/hList7#1"/>
    <dgm:cxn modelId="{ACF1C970-3720-4898-B5A4-B6A3AA3ACCC8}" type="presParOf" srcId="{18751A1C-6489-4D51-99F0-D07E84989CF7}" destId="{50BCAE89-B751-4A2D-B29E-8E8486E6DC9B}" srcOrd="0" destOrd="0" presId="urn:microsoft.com/office/officeart/2005/8/layout/hList7#1"/>
    <dgm:cxn modelId="{A5AD0DCD-CE8A-4E13-AA6B-B1F0B79FE2BB}" type="presParOf" srcId="{18751A1C-6489-4D51-99F0-D07E84989CF7}" destId="{E10D76DA-0FAF-46AC-AE6F-223E6FB0F2AC}" srcOrd="1" destOrd="0" presId="urn:microsoft.com/office/officeart/2005/8/layout/hList7#1"/>
    <dgm:cxn modelId="{8BFF1F79-E3B3-442D-8A2B-8973B9A2FC0F}" type="presParOf" srcId="{18751A1C-6489-4D51-99F0-D07E84989CF7}" destId="{EE40608F-E102-4450-84B2-1CFF92DDD957}" srcOrd="2" destOrd="0" presId="urn:microsoft.com/office/officeart/2005/8/layout/hList7#1"/>
    <dgm:cxn modelId="{166E9301-2CD9-4182-B93D-CDA99AEAA334}" type="presParOf" srcId="{18751A1C-6489-4D51-99F0-D07E84989CF7}" destId="{92EF74FF-0D43-455E-B55E-C3BB3E2BB195}" srcOrd="3" destOrd="0" presId="urn:microsoft.com/office/officeart/2005/8/layout/hList7#1"/>
    <dgm:cxn modelId="{398F7B21-659E-496A-8CD2-2743A97927D1}" type="presParOf" srcId="{0C771A22-D64D-4DD8-B91D-847141A1BCC4}" destId="{FE0A3693-213A-4FDF-B1A1-081C587A5A06}" srcOrd="3" destOrd="0" presId="urn:microsoft.com/office/officeart/2005/8/layout/hList7#1"/>
    <dgm:cxn modelId="{03520E33-9C9C-409D-B602-17E825FA0E43}" type="presParOf" srcId="{0C771A22-D64D-4DD8-B91D-847141A1BCC4}" destId="{936433BC-6DD1-495F-95B2-233FF5F705A0}" srcOrd="4" destOrd="0" presId="urn:microsoft.com/office/officeart/2005/8/layout/hList7#1"/>
    <dgm:cxn modelId="{598AD267-0C67-42C7-994A-523FD790AF63}" type="presParOf" srcId="{936433BC-6DD1-495F-95B2-233FF5F705A0}" destId="{4A38E73B-82E8-4607-8955-5A5AEDCE4369}" srcOrd="0" destOrd="0" presId="urn:microsoft.com/office/officeart/2005/8/layout/hList7#1"/>
    <dgm:cxn modelId="{DF10BDCE-519B-4029-BD42-E94511824751}" type="presParOf" srcId="{936433BC-6DD1-495F-95B2-233FF5F705A0}" destId="{249806D3-B5EE-4692-88FB-44612AF67842}" srcOrd="1" destOrd="0" presId="urn:microsoft.com/office/officeart/2005/8/layout/hList7#1"/>
    <dgm:cxn modelId="{000BA097-C5D5-4A71-9132-9983BCAE606F}" type="presParOf" srcId="{936433BC-6DD1-495F-95B2-233FF5F705A0}" destId="{CAC64C72-7354-463C-BFF5-9896D37BDC28}" srcOrd="2" destOrd="0" presId="urn:microsoft.com/office/officeart/2005/8/layout/hList7#1"/>
    <dgm:cxn modelId="{A336A813-5B38-406C-9DCC-E02A08528F1E}" type="presParOf" srcId="{936433BC-6DD1-495F-95B2-233FF5F705A0}" destId="{C435633E-07F0-4E2D-98B8-1D22B766E57D}"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A72DC-5F23-4781-A769-36AD73B841EE}">
      <dsp:nvSpPr>
        <dsp:cNvPr id="0" name=""/>
        <dsp:cNvSpPr/>
      </dsp:nvSpPr>
      <dsp:spPr>
        <a:xfrm>
          <a:off x="-564145" y="1015999"/>
          <a:ext cx="3048000" cy="304800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sp>
    <dsp:sp modelId="{554604FF-E566-47AE-AF90-2BAA9DB64A32}">
      <dsp:nvSpPr>
        <dsp:cNvPr id="0" name=""/>
        <dsp:cNvSpPr/>
      </dsp:nvSpPr>
      <dsp:spPr>
        <a:xfrm>
          <a:off x="45454" y="1625599"/>
          <a:ext cx="1828800" cy="182880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sp>
    <dsp:sp modelId="{164D7688-F6F6-4B17-B989-9D141CF422C3}">
      <dsp:nvSpPr>
        <dsp:cNvPr id="0" name=""/>
        <dsp:cNvSpPr/>
      </dsp:nvSpPr>
      <dsp:spPr>
        <a:xfrm>
          <a:off x="655054" y="2235200"/>
          <a:ext cx="609600" cy="60960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sp>
    <dsp:sp modelId="{69819914-4A2F-44E8-83F8-6E88FB86EBB6}">
      <dsp:nvSpPr>
        <dsp:cNvPr id="0" name=""/>
        <dsp:cNvSpPr/>
      </dsp:nvSpPr>
      <dsp:spPr>
        <a:xfrm>
          <a:off x="847563" y="0"/>
          <a:ext cx="5812581"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l" defTabSz="1066800">
            <a:lnSpc>
              <a:spcPct val="90000"/>
            </a:lnSpc>
            <a:spcBef>
              <a:spcPct val="0"/>
            </a:spcBef>
            <a:spcAft>
              <a:spcPct val="35000"/>
            </a:spcAft>
          </a:pPr>
          <a:endParaRPr lang="el-GR" sz="2400" b="1" kern="1200" dirty="0"/>
        </a:p>
      </dsp:txBody>
      <dsp:txXfrm>
        <a:off x="847563" y="0"/>
        <a:ext cx="5812581" cy="889000"/>
      </dsp:txXfrm>
    </dsp:sp>
    <dsp:sp modelId="{6159972F-7994-44B4-8386-B266C25355F0}">
      <dsp:nvSpPr>
        <dsp:cNvPr id="0" name=""/>
        <dsp:cNvSpPr/>
      </dsp:nvSpPr>
      <dsp:spPr>
        <a:xfrm>
          <a:off x="2610854" y="444499"/>
          <a:ext cx="38100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38100" dist="25400" dir="54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E6F896C7-72D6-4935-B55E-18F6717523A3}">
      <dsp:nvSpPr>
        <dsp:cNvPr id="0" name=""/>
        <dsp:cNvSpPr/>
      </dsp:nvSpPr>
      <dsp:spPr>
        <a:xfrm rot="5400000">
          <a:off x="737096" y="667766"/>
          <a:ext cx="2094991" cy="1649476"/>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38100" dist="25400" dir="54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9F1B8B5B-A254-426C-9CC4-36D2E655D913}">
      <dsp:nvSpPr>
        <dsp:cNvPr id="0" name=""/>
        <dsp:cNvSpPr/>
      </dsp:nvSpPr>
      <dsp:spPr>
        <a:xfrm>
          <a:off x="3142700" y="2000267"/>
          <a:ext cx="1524000"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endParaRPr lang="el-GR" sz="1600" b="1" kern="1200" dirty="0"/>
        </a:p>
      </dsp:txBody>
      <dsp:txXfrm>
        <a:off x="3142700" y="2000267"/>
        <a:ext cx="1524000" cy="889000"/>
      </dsp:txXfrm>
    </dsp:sp>
    <dsp:sp modelId="{4BED39D4-1E87-4618-982A-5170E008FB9D}">
      <dsp:nvSpPr>
        <dsp:cNvPr id="0" name=""/>
        <dsp:cNvSpPr/>
      </dsp:nvSpPr>
      <dsp:spPr>
        <a:xfrm>
          <a:off x="2253627" y="1333499"/>
          <a:ext cx="109545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38100" dist="25400" dir="54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5BAA0412-4640-4984-9DB9-B61929736E68}">
      <dsp:nvSpPr>
        <dsp:cNvPr id="0" name=""/>
        <dsp:cNvSpPr/>
      </dsp:nvSpPr>
      <dsp:spPr>
        <a:xfrm rot="5400000">
          <a:off x="1186778" y="1542897"/>
          <a:ext cx="1632508" cy="1212596"/>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38100" dist="25400" dir="54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32039E7A-0EE8-4D1F-AD7E-9533BE7A46E6}">
      <dsp:nvSpPr>
        <dsp:cNvPr id="0" name=""/>
        <dsp:cNvSpPr/>
      </dsp:nvSpPr>
      <dsp:spPr>
        <a:xfrm>
          <a:off x="1642344" y="1143005"/>
          <a:ext cx="4381820" cy="88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endParaRPr lang="el-GR" sz="1600" b="1" kern="1200" dirty="0"/>
        </a:p>
      </dsp:txBody>
      <dsp:txXfrm>
        <a:off x="1642344" y="1143005"/>
        <a:ext cx="4381820" cy="889000"/>
      </dsp:txXfrm>
    </dsp:sp>
    <dsp:sp modelId="{F2DB9003-F33A-4748-BF5A-13AE362E8C93}">
      <dsp:nvSpPr>
        <dsp:cNvPr id="0" name=""/>
        <dsp:cNvSpPr/>
      </dsp:nvSpPr>
      <dsp:spPr>
        <a:xfrm>
          <a:off x="2253627" y="2222499"/>
          <a:ext cx="109545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38100" dist="25400" dir="5400000" algn="t" rotWithShape="0">
            <a:srgbClr val="000000">
              <a:alpha val="50000"/>
            </a:srgbClr>
          </a:outerShdw>
        </a:effectLst>
      </dsp:spPr>
      <dsp:style>
        <a:lnRef idx="2">
          <a:scrgbClr r="0" g="0" b="0"/>
        </a:lnRef>
        <a:fillRef idx="1">
          <a:scrgbClr r="0" g="0" b="0"/>
        </a:fillRef>
        <a:effectRef idx="1">
          <a:scrgbClr r="0" g="0" b="0"/>
        </a:effectRef>
        <a:fontRef idx="minor"/>
      </dsp:style>
    </dsp:sp>
    <dsp:sp modelId="{46CBC32F-3683-4A8D-BC1F-833E71C8A4C4}">
      <dsp:nvSpPr>
        <dsp:cNvPr id="0" name=""/>
        <dsp:cNvSpPr/>
      </dsp:nvSpPr>
      <dsp:spPr>
        <a:xfrm rot="5400000">
          <a:off x="1637018" y="2417317"/>
          <a:ext cx="1166368" cy="775716"/>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ln>
        <a:effectLst>
          <a:outerShdw blurRad="38100" dist="25400" dir="5400000" algn="t" rotWithShape="0">
            <a:srgbClr val="000000">
              <a:alpha val="50000"/>
            </a:srgbClr>
          </a:outerShdw>
        </a:effectLst>
      </dsp:spPr>
      <dsp:style>
        <a:lnRef idx="2">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Ορθογώνιο"/>
          <p:cNvSpPr/>
          <p:nvPr/>
        </p:nvSpPr>
        <p:spPr>
          <a:xfrm flipH="1">
            <a:off x="2667000" y="0"/>
            <a:ext cx="6477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Ευθεία γραμμή σύνδεσης"/>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Τίτλος"/>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l-GR" smtClean="0"/>
              <a:t>Kλικ για επεξεργασία του τίτλου</a:t>
            </a:r>
            <a:endParaRPr kumimoji="0" lang="en-US"/>
          </a:p>
        </p:txBody>
      </p:sp>
      <p:sp>
        <p:nvSpPr>
          <p:cNvPr id="25" name="24 - Υπότιτλος"/>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270609D-0604-41BE-9AD1-40EEABD046A7}" type="datetimeFigureOut">
              <a:rPr lang="el-GR" smtClean="0"/>
              <a:pPr/>
              <a:t>31/1/2020</a:t>
            </a:fld>
            <a:endParaRPr lang="el-GR"/>
          </a:p>
        </p:txBody>
      </p:sp>
      <p:sp>
        <p:nvSpPr>
          <p:cNvPr id="18" name="17 - Θέση υποσέλιδου"/>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l-GR"/>
          </a:p>
        </p:txBody>
      </p:sp>
      <p:sp>
        <p:nvSpPr>
          <p:cNvPr id="29" name="28 - Θέση αριθμού διαφάνειας"/>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B5466EF-FBC8-4A56-A86A-3AE17A70B03C}"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transition spd="slow">
    <p:wedge/>
    <p:sndAc>
      <p:stSnd>
        <p:snd r:embed="rId1" name="arrow.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270609D-0604-41BE-9AD1-40EEABD046A7}" type="datetimeFigureOut">
              <a:rPr lang="el-GR" smtClean="0"/>
              <a:pPr/>
              <a:t>31/1/2020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B5466EF-FBC8-4A56-A86A-3AE17A70B03C}" type="slidenum">
              <a:rPr lang="el-GR" smtClean="0"/>
              <a:pPr/>
              <a:t>‹#›</a:t>
            </a:fld>
            <a:endParaRPr lang="el-GR"/>
          </a:p>
        </p:txBody>
      </p:sp>
    </p:spTree>
  </p:cSld>
  <p:clrMapOvr>
    <a:masterClrMapping/>
  </p:clrMapOvr>
  <p:transition spd="slow">
    <p:wedge/>
    <p:sndAc>
      <p:stSnd>
        <p:snd r:embed="rId1" name="arrow.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274955"/>
            <a:ext cx="1524000" cy="5851525"/>
          </a:xfrm>
        </p:spPr>
        <p:txBody>
          <a:bodyPr vert="eaVert" ancho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242816" y="6557946"/>
            <a:ext cx="2002464" cy="226902"/>
          </a:xfrm>
        </p:spPr>
        <p:txBody>
          <a:bodyPr/>
          <a:lstStyle>
            <a:extLst/>
          </a:lstStyle>
          <a:p>
            <a:fld id="{C270609D-0604-41BE-9AD1-40EEABD046A7}" type="datetimeFigureOut">
              <a:rPr lang="el-GR" smtClean="0"/>
              <a:pPr/>
              <a:t>31/1/2020</a:t>
            </a:fld>
            <a:endParaRPr lang="el-GR"/>
          </a:p>
        </p:txBody>
      </p:sp>
      <p:sp>
        <p:nvSpPr>
          <p:cNvPr id="5" name="4 - Θέση υποσέλιδου"/>
          <p:cNvSpPr>
            <a:spLocks noGrp="1"/>
          </p:cNvSpPr>
          <p:nvPr>
            <p:ph type="ftr" sz="quarter" idx="11"/>
          </p:nvPr>
        </p:nvSpPr>
        <p:spPr>
          <a:xfrm>
            <a:off x="457200" y="6556248"/>
            <a:ext cx="3657600" cy="228600"/>
          </a:xfrm>
        </p:spPr>
        <p:txBody>
          <a:bodyPr/>
          <a:lstStyle>
            <a:extLst/>
          </a:lstStyle>
          <a:p>
            <a:endParaRPr lang="el-GR"/>
          </a:p>
        </p:txBody>
      </p:sp>
      <p:sp>
        <p:nvSpPr>
          <p:cNvPr id="6" name="5 - Θέση αριθμού διαφάνειας"/>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B5466EF-FBC8-4A56-A86A-3AE17A70B03C}" type="slidenum">
              <a:rPr lang="el-GR" smtClean="0"/>
              <a:pPr/>
              <a:t>‹#›</a:t>
            </a:fld>
            <a:endParaRPr lang="el-GR"/>
          </a:p>
        </p:txBody>
      </p:sp>
    </p:spTree>
  </p:cSld>
  <p:clrMapOvr>
    <a:masterClrMapping/>
  </p:clrMapOvr>
  <p:transition spd="slow">
    <p:wedge/>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270609D-0604-41BE-9AD1-40EEABD046A7}" type="datetimeFigureOut">
              <a:rPr lang="el-GR" smtClean="0"/>
              <a:pPr/>
              <a:t>31/1/2020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B5466EF-FBC8-4A56-A86A-3AE17A70B03C}" type="slidenum">
              <a:rPr lang="el-GR" smtClean="0"/>
              <a:pPr/>
              <a:t>‹#›</a:t>
            </a:fld>
            <a:endParaRPr lang="el-GR"/>
          </a:p>
        </p:txBody>
      </p:sp>
    </p:spTree>
  </p:cSld>
  <p:clrMapOvr>
    <a:masterClrMapping/>
  </p:clrMapOvr>
  <p:transition spd="slow">
    <p:wedge/>
    <p:sndAc>
      <p:stSnd>
        <p:snd r:embed="rId1" name="arrow.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270609D-0604-41BE-9AD1-40EEABD046A7}" type="datetimeFigureOut">
              <a:rPr lang="el-GR" smtClean="0"/>
              <a:pPr/>
              <a:t>31/1/2020</a:t>
            </a:fld>
            <a:endParaRPr lang="el-GR"/>
          </a:p>
        </p:txBody>
      </p:sp>
      <p:sp>
        <p:nvSpPr>
          <p:cNvPr id="5" name="4 - Θέση υποσέλιδου"/>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l-GR"/>
          </a:p>
        </p:txBody>
      </p:sp>
      <p:sp>
        <p:nvSpPr>
          <p:cNvPr id="6" name="5 - Θέση αριθμού διαφάνειας"/>
          <p:cNvSpPr>
            <a:spLocks noGrp="1"/>
          </p:cNvSpPr>
          <p:nvPr>
            <p:ph type="sldNum" sz="quarter" idx="12"/>
          </p:nvPr>
        </p:nvSpPr>
        <p:spPr>
          <a:xfrm>
            <a:off x="6733952" y="6555112"/>
            <a:ext cx="588336" cy="228600"/>
          </a:xfrm>
        </p:spPr>
        <p:txBody>
          <a:bodyPr/>
          <a:lstStyle>
            <a:extLst/>
          </a:lstStyle>
          <a:p>
            <a:fld id="{0B5466EF-FBC8-4A56-A86A-3AE17A70B03C}"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transition spd="slow">
    <p:wedge/>
    <p:sndAc>
      <p:stSnd>
        <p:snd r:embed="rId1" name="arrow.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C270609D-0604-41BE-9AD1-40EEABD046A7}" type="datetimeFigureOut">
              <a:rPr lang="el-GR" smtClean="0"/>
              <a:pPr/>
              <a:t>31/1/2020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0B5466EF-FBC8-4A56-A86A-3AE17A70B03C}" type="slidenum">
              <a:rPr lang="el-GR" smtClean="0"/>
              <a:pPr/>
              <a:t>‹#›</a:t>
            </a:fld>
            <a:endParaRPr lang="el-GR"/>
          </a:p>
        </p:txBody>
      </p:sp>
    </p:spTree>
  </p:cSld>
  <p:clrMapOvr>
    <a:masterClrMapping/>
  </p:clrMapOvr>
  <p:transition spd="slow">
    <p:wedge/>
    <p:sndAc>
      <p:stSnd>
        <p:snd r:embed="rId1" name="arrow.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C270609D-0604-41BE-9AD1-40EEABD046A7}" type="datetimeFigureOut">
              <a:rPr lang="el-GR" smtClean="0"/>
              <a:pPr/>
              <a:t>31/1/2020</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0B5466EF-FBC8-4A56-A86A-3AE17A70B03C}" type="slidenum">
              <a:rPr lang="el-GR" smtClean="0"/>
              <a:pPr/>
              <a:t>‹#›</a:t>
            </a:fld>
            <a:endParaRPr lang="el-GR"/>
          </a:p>
        </p:txBody>
      </p:sp>
    </p:spTree>
  </p:cSld>
  <p:clrMapOvr>
    <a:masterClrMapping/>
  </p:clrMapOvr>
  <p:transition spd="slow">
    <p:wedge/>
    <p:sndAc>
      <p:stSnd>
        <p:snd r:embed="rId1" name="arrow.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C270609D-0604-41BE-9AD1-40EEABD046A7}" type="datetimeFigureOut">
              <a:rPr lang="el-GR" smtClean="0"/>
              <a:pPr/>
              <a:t>31/1/2020</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0B5466EF-FBC8-4A56-A86A-3AE17A70B03C}" type="slidenum">
              <a:rPr lang="el-GR" smtClean="0"/>
              <a:pPr/>
              <a:t>‹#›</a:t>
            </a:fld>
            <a:endParaRPr lang="el-GR"/>
          </a:p>
        </p:txBody>
      </p:sp>
    </p:spTree>
  </p:cSld>
  <p:clrMapOvr>
    <a:masterClrMapping/>
  </p:clrMapOvr>
  <p:transition spd="slow">
    <p:wedge/>
    <p:sndAc>
      <p:stSnd>
        <p:snd r:embed="rId1" name="arrow.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C270609D-0604-41BE-9AD1-40EEABD046A7}" type="datetimeFigureOut">
              <a:rPr lang="el-GR" smtClean="0"/>
              <a:pPr/>
              <a:t>31/1/2020</a:t>
            </a:fld>
            <a:endParaRPr lang="el-GR"/>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endParaRPr lang="el-GR"/>
          </a:p>
        </p:txBody>
      </p:sp>
      <p:sp>
        <p:nvSpPr>
          <p:cNvPr id="4" name="3 - Θέση αριθμού διαφάνειας"/>
          <p:cNvSpPr>
            <a:spLocks noGrp="1"/>
          </p:cNvSpPr>
          <p:nvPr>
            <p:ph type="sldNum" sz="quarter" idx="12"/>
          </p:nvPr>
        </p:nvSpPr>
        <p:spPr/>
        <p:txBody>
          <a:bodyPr/>
          <a:lstStyle>
            <a:extLst/>
          </a:lstStyle>
          <a:p>
            <a:fld id="{0B5466EF-FBC8-4A56-A86A-3AE17A70B03C}" type="slidenum">
              <a:rPr lang="el-GR" smtClean="0"/>
              <a:pPr/>
              <a:t>‹#›</a:t>
            </a:fld>
            <a:endParaRPr lang="el-GR"/>
          </a:p>
        </p:txBody>
      </p:sp>
    </p:spTree>
  </p:cSld>
  <p:clrMapOvr>
    <a:masterClrMapping/>
  </p:clrMapOvr>
  <p:transition spd="slow">
    <p:wedge/>
    <p:sndAc>
      <p:stSnd>
        <p:snd r:embed="rId1" name="arrow.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C270609D-0604-41BE-9AD1-40EEABD046A7}" type="datetimeFigureOut">
              <a:rPr lang="el-GR" smtClean="0"/>
              <a:pPr/>
              <a:t>31/1/2020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0B5466EF-FBC8-4A56-A86A-3AE17A70B03C}" type="slidenum">
              <a:rPr lang="el-GR" smtClean="0"/>
              <a:pPr/>
              <a:t>‹#›</a:t>
            </a:fld>
            <a:endParaRPr lang="el-GR"/>
          </a:p>
        </p:txBody>
      </p:sp>
    </p:spTree>
  </p:cSld>
  <p:clrMapOvr>
    <a:masterClrMapping/>
  </p:clrMapOvr>
  <p:transition spd="slow">
    <p:wedge/>
    <p:sndAc>
      <p:stSnd>
        <p:snd r:embed="rId1" name="arrow.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7 - Ορθογώνιο"/>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extLst/>
          </a:lstStyle>
          <a:p>
            <a:fld id="{C270609D-0604-41BE-9AD1-40EEABD046A7}" type="datetimeFigureOut">
              <a:rPr lang="el-GR" smtClean="0"/>
              <a:pPr/>
              <a:t>31/1/2020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0B5466EF-FBC8-4A56-A86A-3AE17A70B03C}" type="slidenum">
              <a:rPr lang="el-GR" smtClean="0"/>
              <a:pPr/>
              <a:t>‹#›</a:t>
            </a:fld>
            <a:endParaRPr lang="el-GR"/>
          </a:p>
        </p:txBody>
      </p:sp>
      <p:sp>
        <p:nvSpPr>
          <p:cNvPr id="10" name="9 - Θέση εικόνας"/>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transition spd="slow">
    <p:wedge/>
    <p:sndAc>
      <p:stSnd>
        <p:snd r:embed="rId1" name="arrow.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a:gradFill>
        <a:effectLst/>
      </p:bgPr>
    </p:bg>
    <p:spTree>
      <p:nvGrpSpPr>
        <p:cNvPr id="1" name=""/>
        <p:cNvGrpSpPr/>
        <p:nvPr/>
      </p:nvGrpSpPr>
      <p:grpSpPr>
        <a:xfrm>
          <a:off x="0" y="0"/>
          <a:ext cx="0" cy="0"/>
          <a:chOff x="0" y="0"/>
          <a:chExt cx="0" cy="0"/>
        </a:xfrm>
      </p:grpSpPr>
      <p:sp>
        <p:nvSpPr>
          <p:cNvPr id="9" name="8 - Ορθογώνιο"/>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τίτλου"/>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270609D-0604-41BE-9AD1-40EEABD046A7}" type="datetimeFigureOut">
              <a:rPr lang="el-GR" smtClean="0"/>
              <a:pPr/>
              <a:t>31/1/2020</a:t>
            </a:fld>
            <a:endParaRPr lang="el-GR"/>
          </a:p>
        </p:txBody>
      </p:sp>
      <p:sp>
        <p:nvSpPr>
          <p:cNvPr id="4" name="3 - Θέση υποσέλιδου"/>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a:p>
        </p:txBody>
      </p:sp>
      <p:sp>
        <p:nvSpPr>
          <p:cNvPr id="16" name="15 - Θέση αριθμού διαφάνειας"/>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B5466EF-FBC8-4A56-A86A-3AE17A70B03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edge/>
    <p:sndAc>
      <p:stSnd>
        <p:snd r:embed="rId13" name="arrow.wav"/>
      </p:stSnd>
    </p:sndAc>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1.bp.blogspot.com/-wDV078-0TBM/UWQH27mT2TI/AAAAAAAAX0U/SspADGIp1PQ/s1600/sc11.jpg"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audio" Target="../media/audio1.wav"/><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audio" Target="../media/audio1.wav"/><Relationship Id="rId1" Type="http://schemas.openxmlformats.org/officeDocument/2006/relationships/slideLayout" Target="../slideLayouts/slideLayout5.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audio" Target="../media/audio1.wav"/><Relationship Id="rId1" Type="http://schemas.openxmlformats.org/officeDocument/2006/relationships/slideLayout" Target="../slideLayouts/slideLayout5.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audio" Target="../media/audio1.wav"/><Relationship Id="rId1" Type="http://schemas.openxmlformats.org/officeDocument/2006/relationships/slideLayout" Target="../slideLayouts/slideLayout5.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audio" Target="../media/audio1.wav"/><Relationship Id="rId1" Type="http://schemas.openxmlformats.org/officeDocument/2006/relationships/slideLayout" Target="../slideLayouts/slideLayout5.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audio" Target="../media/audio1.wav"/><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dirty="0"/>
          </a:p>
        </p:txBody>
      </p:sp>
      <p:sp>
        <p:nvSpPr>
          <p:cNvPr id="3" name="2 - Υπότιτλος"/>
          <p:cNvSpPr>
            <a:spLocks noGrp="1"/>
          </p:cNvSpPr>
          <p:nvPr>
            <p:ph type="subTitle" idx="1"/>
          </p:nvPr>
        </p:nvSpPr>
        <p:spPr/>
        <p:txBody>
          <a:bodyPr/>
          <a:lstStyle/>
          <a:p>
            <a:endParaRPr lang="el-GR"/>
          </a:p>
        </p:txBody>
      </p:sp>
      <p:graphicFrame>
        <p:nvGraphicFramePr>
          <p:cNvPr id="4" name="3 - Διάγραμμα"/>
          <p:cNvGraphicFramePr/>
          <p:nvPr>
            <p:extLst>
              <p:ext uri="{D42A27DB-BD31-4B8C-83A1-F6EECF244321}">
                <p14:modId xmlns:p14="http://schemas.microsoft.com/office/powerpoint/2010/main" val="2376467575"/>
              </p:ext>
            </p:extLst>
          </p:nvPr>
        </p:nvGraphicFramePr>
        <p:xfrm>
          <a:off x="1500166" y="107154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635896" y="1124744"/>
            <a:ext cx="3888432" cy="830997"/>
          </a:xfrm>
          <a:prstGeom prst="rect">
            <a:avLst/>
          </a:prstGeom>
          <a:noFill/>
        </p:spPr>
        <p:txBody>
          <a:bodyPr wrap="square" rtlCol="0">
            <a:spAutoFit/>
          </a:bodyPr>
          <a:lstStyle/>
          <a:p>
            <a:pPr algn="ctr"/>
            <a:r>
              <a:rPr lang="el-GR" sz="2400" b="1" dirty="0" smtClean="0">
                <a:solidFill>
                  <a:srgbClr val="00B050"/>
                </a:solidFill>
              </a:rPr>
              <a:t>Η ΠΟΙΟΤΗΤΑ ΣΤΟΝ      ΧΩΡΟ ΕΡΓΑΣΙΑΣ</a:t>
            </a:r>
            <a:endParaRPr lang="el-GR" sz="2400" b="1" dirty="0">
              <a:solidFill>
                <a:srgbClr val="00B050"/>
              </a:solidFill>
            </a:endParaRPr>
          </a:p>
        </p:txBody>
      </p:sp>
      <p:sp>
        <p:nvSpPr>
          <p:cNvPr id="7" name="TextBox 6"/>
          <p:cNvSpPr txBox="1"/>
          <p:nvPr/>
        </p:nvSpPr>
        <p:spPr>
          <a:xfrm>
            <a:off x="4211960" y="2420887"/>
            <a:ext cx="4176464" cy="1200329"/>
          </a:xfrm>
          <a:prstGeom prst="rect">
            <a:avLst/>
          </a:prstGeom>
          <a:noFill/>
        </p:spPr>
        <p:txBody>
          <a:bodyPr wrap="square" rtlCol="0">
            <a:spAutoFit/>
          </a:bodyPr>
          <a:lstStyle/>
          <a:p>
            <a:pPr algn="ctr"/>
            <a:r>
              <a:rPr lang="el-GR" b="1" dirty="0" smtClean="0">
                <a:solidFill>
                  <a:schemeClr val="accent6"/>
                </a:solidFill>
              </a:rPr>
              <a:t>Ελένη </a:t>
            </a:r>
            <a:r>
              <a:rPr lang="el-GR" b="1" dirty="0" err="1" smtClean="0">
                <a:solidFill>
                  <a:schemeClr val="accent6"/>
                </a:solidFill>
              </a:rPr>
              <a:t>Σεμερτζίδου</a:t>
            </a:r>
            <a:endParaRPr lang="el-GR" b="1" dirty="0" smtClean="0">
              <a:solidFill>
                <a:schemeClr val="accent6"/>
              </a:solidFill>
            </a:endParaRPr>
          </a:p>
          <a:p>
            <a:pPr algn="ctr"/>
            <a:r>
              <a:rPr lang="el-GR" b="1" dirty="0" err="1" smtClean="0">
                <a:solidFill>
                  <a:schemeClr val="accent6"/>
                </a:solidFill>
              </a:rPr>
              <a:t>Αρχειονόμος</a:t>
            </a:r>
            <a:r>
              <a:rPr lang="el-GR" b="1" dirty="0" smtClean="0">
                <a:solidFill>
                  <a:schemeClr val="accent6"/>
                </a:solidFill>
              </a:rPr>
              <a:t>-Βιβλιοθηκονόμος - </a:t>
            </a:r>
            <a:r>
              <a:rPr lang="el-GR" b="1" smtClean="0">
                <a:solidFill>
                  <a:schemeClr val="accent6"/>
                </a:solidFill>
              </a:rPr>
              <a:t>Μουσειολόγος</a:t>
            </a:r>
            <a:endParaRPr lang="el-GR" b="1" dirty="0" smtClean="0">
              <a:solidFill>
                <a:schemeClr val="accent6"/>
              </a:solidFill>
            </a:endParaRPr>
          </a:p>
          <a:p>
            <a:pPr algn="ctr"/>
            <a:r>
              <a:rPr lang="el-GR" b="1" dirty="0" err="1" smtClean="0">
                <a:solidFill>
                  <a:schemeClr val="accent6"/>
                </a:solidFill>
              </a:rPr>
              <a:t>Δρ.Λογοτεχνίας</a:t>
            </a:r>
            <a:endParaRPr lang="el-GR" b="1" dirty="0">
              <a:solidFill>
                <a:schemeClr val="accent6"/>
              </a:solidFill>
            </a:endParaRPr>
          </a:p>
        </p:txBody>
      </p:sp>
    </p:spTree>
  </p:cSld>
  <p:clrMapOvr>
    <a:masterClrMapping/>
  </p:clrMapOvr>
  <p:transition spd="slow">
    <p:wedge/>
    <p:sndAc>
      <p:stSnd>
        <p:snd r:embed="rId2" name="arrow.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algn="ctr"/>
            <a:r>
              <a:rPr lang="el-GR" dirty="0" smtClean="0"/>
              <a:t>ΕΠΙΘΕΩΡΗΣΗ-ΠΟΙΟΤΙΚΟΣ ΕΛΕΓΧΟΣ</a:t>
            </a:r>
            <a:endParaRPr lang="el-GR" dirty="0"/>
          </a:p>
        </p:txBody>
      </p:sp>
      <p:sp>
        <p:nvSpPr>
          <p:cNvPr id="3" name="2 - Υπότιτλος"/>
          <p:cNvSpPr>
            <a:spLocks noGrp="1"/>
          </p:cNvSpPr>
          <p:nvPr>
            <p:ph type="subTitle" idx="1"/>
          </p:nvPr>
        </p:nvSpPr>
        <p:spPr/>
        <p:txBody>
          <a:bodyPr>
            <a:normAutofit fontScale="25000" lnSpcReduction="20000"/>
          </a:bodyPr>
          <a:lstStyle/>
          <a:p>
            <a:pPr algn="ctr"/>
            <a:r>
              <a:rPr lang="el-GR" sz="5600" b="1" dirty="0" smtClean="0">
                <a:solidFill>
                  <a:schemeClr val="tx1"/>
                </a:solidFill>
              </a:rPr>
              <a:t>ΣΤΟ ΠΡΩΤΟ ΣΤΑΔΙΟ των προσπαθειών των επιχειρήσεων για να βελτιώσουν τη Ποιότητα χρησιμοποίησαν την Επιθεώρηση και τον Ποιοτικό Έλεγχο για να μετρήσουν, εξετάσουν ένα ή περισσότερα χαρακτηριστικά ενός προϊόντος, ώστε να διαπιστώσουν ή να προλάβουν τη παραγωγή ελαττωματικών. </a:t>
            </a:r>
          </a:p>
          <a:p>
            <a:pPr algn="ctr"/>
            <a:r>
              <a:rPr lang="el-GR" sz="5600" b="1" dirty="0" smtClean="0">
                <a:solidFill>
                  <a:schemeClr val="tx1"/>
                </a:solidFill>
              </a:rPr>
              <a:t>Ο Ποιοτικός Έλεγχος, ειδικότερα, συνδέθηκε με την ανάπτυξη της Αμερικάνικης Βιομηχανικής ανάπτυξης, μετά το τέλος του Δευτέρου Παγκοσμίου Πολέμου. </a:t>
            </a:r>
          </a:p>
          <a:p>
            <a:pPr algn="ctr"/>
            <a:r>
              <a:rPr lang="el-GR" sz="5600" b="1" dirty="0" smtClean="0">
                <a:solidFill>
                  <a:schemeClr val="tx1"/>
                </a:solidFill>
              </a:rPr>
              <a:t>Ο Ποιοτικός Έλεγχος  αφορά το σύνολο των λειτουργικών τεχνικών διαδικασιών που επιβεβαιώνουν την ποιότητα ενός προϊόντος ή υπηρεσίας, βάσει συγκεκριμένων προδιαγραφών. Στα μέσα της δεκαετίας του 1950 κάνει την εμφάνισή του ο όρος ΟΛΙΚΟΣ ΠΟΙΟΤΙΚΟΣ ΕΛΕΓΧΟΣ από τον </a:t>
            </a:r>
            <a:r>
              <a:rPr lang="en-US" sz="5600" b="1" dirty="0" err="1" smtClean="0">
                <a:solidFill>
                  <a:schemeClr val="tx1"/>
                </a:solidFill>
              </a:rPr>
              <a:t>Feigenbaum</a:t>
            </a:r>
            <a:r>
              <a:rPr lang="el-GR" sz="5600" b="1" dirty="0" smtClean="0">
                <a:solidFill>
                  <a:schemeClr val="tx1"/>
                </a:solidFill>
              </a:rPr>
              <a:t>, σύμφωνα με τον οποίο η Ποιότητα είναι ευθύνη όλων και όχι μόνο του Τμήματος  Ποιοτικού Ελέγχου. Την ίδια περίοδο, οι </a:t>
            </a:r>
            <a:r>
              <a:rPr lang="en-US" sz="5600" b="1" dirty="0" smtClean="0">
                <a:solidFill>
                  <a:schemeClr val="tx1"/>
                </a:solidFill>
              </a:rPr>
              <a:t>Deming </a:t>
            </a:r>
            <a:r>
              <a:rPr lang="el-GR" sz="5600" b="1" dirty="0" smtClean="0">
                <a:solidFill>
                  <a:schemeClr val="tx1"/>
                </a:solidFill>
              </a:rPr>
              <a:t>και </a:t>
            </a:r>
            <a:r>
              <a:rPr lang="en-US" sz="5600" b="1" dirty="0" err="1" smtClean="0">
                <a:solidFill>
                  <a:schemeClr val="tx1"/>
                </a:solidFill>
              </a:rPr>
              <a:t>Juran</a:t>
            </a:r>
            <a:r>
              <a:rPr lang="en-US" sz="5600" b="1" dirty="0" smtClean="0">
                <a:solidFill>
                  <a:schemeClr val="tx1"/>
                </a:solidFill>
              </a:rPr>
              <a:t> </a:t>
            </a:r>
            <a:r>
              <a:rPr lang="el-GR" sz="5600" b="1" dirty="0" smtClean="0">
                <a:solidFill>
                  <a:schemeClr val="tx1"/>
                </a:solidFill>
              </a:rPr>
              <a:t>αρχίζουν να διδάσκουν τις αρχές του ποιοτικού ελέγχου στην Ιαπωνία</a:t>
            </a:r>
          </a:p>
          <a:p>
            <a:endParaRPr lang="el-GR" dirty="0"/>
          </a:p>
        </p:txBody>
      </p:sp>
    </p:spTree>
  </p:cSld>
  <p:clrMapOvr>
    <a:masterClrMapping/>
  </p:clrMapOvr>
  <p:transition spd="slow">
    <p:wedge/>
    <p:sndAc>
      <p:stSnd>
        <p:snd r:embed="rId2" name="arrow.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algn="ctr"/>
            <a:r>
              <a:rPr lang="el-GR" dirty="0" smtClean="0"/>
              <a:t>Η ΔΙΑΣΦΑΛΙΣΗ ΤΗΣ ΠΟΙΟΤΗΤΑΣ</a:t>
            </a:r>
            <a:endParaRPr lang="el-GR" dirty="0"/>
          </a:p>
        </p:txBody>
      </p:sp>
      <p:sp>
        <p:nvSpPr>
          <p:cNvPr id="3" name="2 - Υπότιτλος"/>
          <p:cNvSpPr>
            <a:spLocks noGrp="1"/>
          </p:cNvSpPr>
          <p:nvPr>
            <p:ph type="subTitle" idx="1"/>
          </p:nvPr>
        </p:nvSpPr>
        <p:spPr/>
        <p:txBody>
          <a:bodyPr>
            <a:noAutofit/>
          </a:bodyPr>
          <a:lstStyle/>
          <a:p>
            <a:pPr algn="ctr"/>
            <a:r>
              <a:rPr lang="el-GR" sz="1200" b="1" dirty="0" smtClean="0">
                <a:solidFill>
                  <a:schemeClr val="tx1"/>
                </a:solidFill>
              </a:rPr>
              <a:t>ΣΤΟ ΔΕΥΤΕΡΟ ΣΤΑΔΙΟ  στην εξελικτική πορεία της βελτίωσης της Ποιότητας είναι η Διασφάλιση της Ποιότητας. Πρόκειται για το σύνολο των προγραμματισμένων ή συστηματικών ενεργειών και διαδικασιών που είναι απαραίτητες για να εξασφαλίσουν ότι ένα προϊόν ή υπηρεσία θα πληροί ορισμένες προδιαγραφές. </a:t>
            </a:r>
          </a:p>
          <a:p>
            <a:pPr algn="ctr"/>
            <a:r>
              <a:rPr lang="el-GR" sz="1200" b="1" dirty="0" smtClean="0">
                <a:solidFill>
                  <a:schemeClr val="tx1"/>
                </a:solidFill>
              </a:rPr>
              <a:t>Η Διασφάλιση της Ποιότητας είναι κατεξοχήν ένα σύστημα πρόληψης, το οποίο δίνει έμφαση στον σχεδιασμό του προϊόντος και στη διαδικασία παραγωγής. </a:t>
            </a:r>
          </a:p>
          <a:p>
            <a:pPr algn="ctr"/>
            <a:r>
              <a:rPr lang="el-GR" sz="1200" b="1" dirty="0" smtClean="0">
                <a:solidFill>
                  <a:schemeClr val="tx1"/>
                </a:solidFill>
              </a:rPr>
              <a:t>Η φιλοσοφία της Διασφάλισης της Ποιότητας είναι ότι η παρέμβαση στη Ποιότητα πρέπει να γίνεται στα αρχικά στάδια σχεδίασης του προϊόντος και απαιτεί την αποτελεσματική τήρηση συγκεκριμένων προδιαγραφών.  Για να βοηθηθούν οι επιχειρήσεις που αποφασίζουν να διασφαλίζουν τη ποιότητα της παραγωγικής τους διαδικασίας, αλλά και να υπάρξει διεθνώς μια κοινή γλώσσα πάνω στο θέμα αυτό δημιουργήθηκαν από τον Διεθνή Οργανισμό Τυποποίησης (</a:t>
            </a:r>
            <a:r>
              <a:rPr lang="en-US" sz="1200" b="1" dirty="0" smtClean="0">
                <a:solidFill>
                  <a:schemeClr val="tx1"/>
                </a:solidFill>
              </a:rPr>
              <a:t>International Standards Organization – I.S.O.) </a:t>
            </a:r>
            <a:r>
              <a:rPr lang="el-GR" sz="1200" b="1" dirty="0" smtClean="0">
                <a:solidFill>
                  <a:schemeClr val="tx1"/>
                </a:solidFill>
              </a:rPr>
              <a:t>ειδικές σειρές προτύπων, σύμφωνα με τις απαιτήσεις των οποίων γίνεται έλεγχος και η πιστοποίηση των επιχειρήσεων από τους Εθνικούς Φορείς ή άλλους φορείς</a:t>
            </a:r>
          </a:p>
          <a:p>
            <a:pPr algn="ctr"/>
            <a:endParaRPr lang="el-GR" sz="1200" dirty="0">
              <a:solidFill>
                <a:schemeClr val="tx1"/>
              </a:solidFill>
            </a:endParaRPr>
          </a:p>
        </p:txBody>
      </p:sp>
    </p:spTree>
  </p:cSld>
  <p:clrMapOvr>
    <a:masterClrMapping/>
  </p:clrMapOvr>
  <p:transition spd="slow">
    <p:wedge/>
    <p:sndAc>
      <p:stSnd>
        <p:snd r:embed="rId2" name="arrow.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algn="ctr"/>
            <a:r>
              <a:rPr lang="el-GR" dirty="0" smtClean="0"/>
              <a:t>ΔΙΟΙΚΗΣΗ ΟΛΙΚΗΣ ΠΟΙΟΤΗΤΑΣ</a:t>
            </a:r>
            <a:br>
              <a:rPr lang="el-GR" dirty="0" smtClean="0"/>
            </a:br>
            <a:r>
              <a:rPr lang="en-US" dirty="0" smtClean="0"/>
              <a:t>(TOTAL QUALITY MANAGEMENT) </a:t>
            </a:r>
            <a:endParaRPr lang="el-GR" dirty="0"/>
          </a:p>
        </p:txBody>
      </p:sp>
      <p:sp>
        <p:nvSpPr>
          <p:cNvPr id="3" name="2 - Υπότιτλος"/>
          <p:cNvSpPr>
            <a:spLocks noGrp="1"/>
          </p:cNvSpPr>
          <p:nvPr>
            <p:ph type="subTitle" idx="1"/>
          </p:nvPr>
        </p:nvSpPr>
        <p:spPr/>
        <p:txBody>
          <a:bodyPr>
            <a:noAutofit/>
          </a:bodyPr>
          <a:lstStyle/>
          <a:p>
            <a:pPr algn="ctr"/>
            <a:r>
              <a:rPr lang="el-GR" sz="1800" dirty="0" smtClean="0">
                <a:solidFill>
                  <a:schemeClr val="tx1"/>
                </a:solidFill>
              </a:rPr>
              <a:t>ΣΤΟ ΤΡΙΤΟ ΣΤΑΔΙΟ είναι η Διοίκηση Ολικής Ποιότητας (</a:t>
            </a:r>
            <a:r>
              <a:rPr lang="en-US" sz="1800" dirty="0" smtClean="0">
                <a:solidFill>
                  <a:schemeClr val="tx1"/>
                </a:solidFill>
              </a:rPr>
              <a:t>Total Quality Management)</a:t>
            </a:r>
            <a:r>
              <a:rPr lang="el-GR" sz="1800" dirty="0" smtClean="0">
                <a:solidFill>
                  <a:schemeClr val="tx1"/>
                </a:solidFill>
              </a:rPr>
              <a:t>. Η Διοίκηση Ολικής Ποιότητας είναι μια διοικητική φιλοσοφία για τη βελτίωση της ποιότητας και της αποτελεσματικότητας της επιχείρησης ως σύνολο. Είναι ένας νέος τρόπος μάνατζμεντ για τη συμμετοχή όλης της επιχείρησης, όλων των τμημάτων, όλων των εργαζομένων και όλων των δραστηριοτήτων σε όλα τα επίπεδα.</a:t>
            </a:r>
            <a:r>
              <a:rPr lang="en-US" sz="1800" dirty="0" smtClean="0">
                <a:solidFill>
                  <a:schemeClr val="tx1"/>
                </a:solidFill>
              </a:rPr>
              <a:t> </a:t>
            </a:r>
            <a:endParaRPr lang="el-GR" sz="1800" dirty="0">
              <a:solidFill>
                <a:schemeClr val="tx1"/>
              </a:solidFill>
            </a:endParaRPr>
          </a:p>
        </p:txBody>
      </p:sp>
    </p:spTree>
  </p:cSld>
  <p:clrMapOvr>
    <a:masterClrMapping/>
  </p:clrMapOvr>
  <p:transition spd="slow">
    <p:wedge/>
    <p:sndAc>
      <p:stSnd>
        <p:snd r:embed="rId2" name="arrow.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143504" y="0"/>
            <a:ext cx="3429000" cy="1857372"/>
          </a:xfrm>
        </p:spPr>
        <p:txBody>
          <a:bodyPr>
            <a:normAutofit/>
          </a:bodyPr>
          <a:lstStyle/>
          <a:p>
            <a:r>
              <a:rPr lang="el-GR" sz="3200" dirty="0" smtClean="0">
                <a:solidFill>
                  <a:schemeClr val="bg1"/>
                </a:solidFill>
              </a:rPr>
              <a:t>3. </a:t>
            </a:r>
            <a:r>
              <a:rPr lang="el-GR" sz="2700" dirty="0" smtClean="0">
                <a:solidFill>
                  <a:schemeClr val="bg1"/>
                </a:solidFill>
              </a:rPr>
              <a:t>ΘΕΜΕΛΙΩΔΕΙΣ ΑΡΧΕΣ ΤΗΣ ΔΙΟΙΚΗΣΗΣ ΟΛΙΚΗΣ ΠΟΙΟΤΗΤΑΣ</a:t>
            </a:r>
            <a:endParaRPr lang="el-GR" sz="2700" dirty="0"/>
          </a:p>
        </p:txBody>
      </p:sp>
      <p:sp>
        <p:nvSpPr>
          <p:cNvPr id="3" name="2 - Θέση κειμένου"/>
          <p:cNvSpPr>
            <a:spLocks noGrp="1"/>
          </p:cNvSpPr>
          <p:nvPr>
            <p:ph type="body" sz="half" idx="2"/>
          </p:nvPr>
        </p:nvSpPr>
        <p:spPr>
          <a:xfrm>
            <a:off x="5072066" y="2071678"/>
            <a:ext cx="3429000" cy="1920240"/>
          </a:xfrm>
        </p:spPr>
        <p:txBody>
          <a:bodyPr>
            <a:noAutofit/>
          </a:bodyPr>
          <a:lstStyle/>
          <a:p>
            <a:r>
              <a:rPr lang="el-GR" b="1" dirty="0" smtClean="0">
                <a:solidFill>
                  <a:schemeClr val="bg1"/>
                </a:solidFill>
              </a:rPr>
              <a:t>Α. ΕΜΦΑΣΗ ΣΤΗΝ ΙΚΑΝΟΠΟΙΗΣΗ ΤΩΝ ΑΝΑΓΚΩΝ ΤΟΥ ΠΕΛΑΤΗ</a:t>
            </a:r>
          </a:p>
          <a:p>
            <a:endParaRPr lang="el-GR" b="1" dirty="0" smtClean="0">
              <a:solidFill>
                <a:schemeClr val="bg1"/>
              </a:solidFill>
            </a:endParaRPr>
          </a:p>
          <a:p>
            <a:r>
              <a:rPr lang="el-GR" b="1" dirty="0" smtClean="0">
                <a:solidFill>
                  <a:schemeClr val="bg1"/>
                </a:solidFill>
              </a:rPr>
              <a:t>Β. ΣΥΝΕΧΗΣ ΒΕΛΤΙΩΣΗ ΤΟΥ ΣΥΣΤΗΜΑΤΟΣ ΔΙΟΙΚΗΣΗΣ ΟΛΙΚΗΣ ΠΟΙΟΤΗΤΑΣ</a:t>
            </a:r>
          </a:p>
          <a:p>
            <a:endParaRPr lang="el-GR" b="1" dirty="0" smtClean="0">
              <a:solidFill>
                <a:schemeClr val="bg1"/>
              </a:solidFill>
            </a:endParaRPr>
          </a:p>
          <a:p>
            <a:r>
              <a:rPr lang="el-GR" b="1" dirty="0" smtClean="0">
                <a:solidFill>
                  <a:schemeClr val="bg1"/>
                </a:solidFill>
              </a:rPr>
              <a:t>Γ. ΣΥΜΜΕΤΟΧΗ ΟΛΩΝ ΣΤΗ ΒΕΛΤΙΩΣΗ ΤΗΣ ΠΟΙΟΤΗΤΑΣ</a:t>
            </a:r>
          </a:p>
          <a:p>
            <a:endParaRPr lang="el-GR" b="1" dirty="0" smtClean="0">
              <a:solidFill>
                <a:schemeClr val="bg1"/>
              </a:solidFill>
            </a:endParaRPr>
          </a:p>
          <a:p>
            <a:r>
              <a:rPr lang="el-GR" b="1" dirty="0" smtClean="0">
                <a:solidFill>
                  <a:schemeClr val="bg1"/>
                </a:solidFill>
              </a:rPr>
              <a:t>Δ. ΑΦΟΣΙΩΣΗ ΚΑΙ ΔΕΣΜΕΥΣΗ ΤΟΥ ΑΝΩΤΕΡΟΥ ΜΑΝΑΤΖΜΕΝΤ</a:t>
            </a:r>
          </a:p>
          <a:p>
            <a:endParaRPr lang="el-GR" b="1" dirty="0" smtClean="0">
              <a:solidFill>
                <a:schemeClr val="bg1"/>
              </a:solidFill>
            </a:endParaRPr>
          </a:p>
          <a:p>
            <a:r>
              <a:rPr lang="el-GR" b="1" dirty="0" smtClean="0">
                <a:solidFill>
                  <a:schemeClr val="bg1"/>
                </a:solidFill>
              </a:rPr>
              <a:t>Ε. ΕΚΠΑΙΔΕΥΣΗ ΚΑΙ ΕΠΙΜΟΡΦΩΣΗ ΤΩΝ ΕΡΓΑΖΟΜΕΝΩΝ</a:t>
            </a:r>
          </a:p>
          <a:p>
            <a:endParaRPr lang="el-GR" b="1" dirty="0" smtClean="0">
              <a:solidFill>
                <a:schemeClr val="bg1"/>
              </a:solidFill>
            </a:endParaRPr>
          </a:p>
          <a:p>
            <a:r>
              <a:rPr lang="el-GR" b="1" dirty="0" smtClean="0">
                <a:solidFill>
                  <a:schemeClr val="bg1"/>
                </a:solidFill>
              </a:rPr>
              <a:t>ΣΤ. ΣΥΝΕΧΕΙΣ ΜΕΤΡΗΣΕΙΣ ΚΑΙ ΕΚΤΙΜΗΣΕΙΣ ΤΩΝ ΠΡΟΣΠΑΘΕΙΩΝ ΒΕΛΤΙΩΣΗΣ ΤΗΣ ΠΟΙΟΤΗΤΑΣ</a:t>
            </a:r>
          </a:p>
          <a:p>
            <a:endParaRPr lang="el-GR" b="1" dirty="0" smtClean="0">
              <a:solidFill>
                <a:schemeClr val="bg1"/>
              </a:solidFill>
            </a:endParaRPr>
          </a:p>
          <a:p>
            <a:r>
              <a:rPr lang="el-GR" b="1" dirty="0" smtClean="0">
                <a:solidFill>
                  <a:schemeClr val="bg1"/>
                </a:solidFill>
              </a:rPr>
              <a:t>Ζ. ΑΝΑΠΤΥΞΗ ΜΑΚΡΟΧΡΟΝΙΩΝ ΥΓΙΩΝ ΣΧΕΣΕΩΝ ΜΕ ΤΟΥΣ ΠΡΟΜΗΘΕΥΤΕΣ </a:t>
            </a:r>
            <a:endParaRPr lang="el-GR" b="1" dirty="0">
              <a:solidFill>
                <a:schemeClr val="bg1"/>
              </a:solidFill>
            </a:endParaRPr>
          </a:p>
        </p:txBody>
      </p:sp>
      <p:pic>
        <p:nvPicPr>
          <p:cNvPr id="5" name="4 - Θέση εικόνας" descr="ΙΤΑΛΙΑ 2 329.JPG"/>
          <p:cNvPicPr>
            <a:picLocks noGrp="1" noChangeAspect="1"/>
          </p:cNvPicPr>
          <p:nvPr>
            <p:ph type="pic" idx="1"/>
          </p:nvPr>
        </p:nvPicPr>
        <p:blipFill>
          <a:blip r:embed="rId3" cstate="print"/>
          <a:srcRect l="12486" r="12486"/>
          <a:stretch>
            <a:fillRect/>
          </a:stretch>
        </p:blipFill>
        <p:spPr>
          <a:ln>
            <a:solidFill>
              <a:schemeClr val="accent3">
                <a:lumMod val="75000"/>
              </a:schemeClr>
            </a:solidFill>
          </a:ln>
          <a:scene3d>
            <a:camera prst="orthographicFront"/>
            <a:lightRig rig="threePt" dir="t"/>
          </a:scene3d>
          <a:sp3d contourW="3810">
            <a:bevelT prst="relaxedInset"/>
            <a:contourClr>
              <a:srgbClr val="969696"/>
            </a:contourClr>
          </a:sp3d>
        </p:spPr>
      </p:pic>
    </p:spTree>
  </p:cSld>
  <p:clrMapOvr>
    <a:masterClrMapping/>
  </p:clrMapOvr>
  <p:transition spd="slow">
    <p:wedge/>
    <p:sndAc>
      <p:stSnd>
        <p:snd r:embed="rId2" name="arrow.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sz="4000" dirty="0" smtClean="0">
                <a:solidFill>
                  <a:schemeClr val="bg1"/>
                </a:solidFill>
              </a:rPr>
              <a:t>4. Η ΠΟΙΟΤΗΤΑ ΣΤΙΣ ΥΠΗΡΕΣΙΕΣ ΥΓΕΙΑΣ</a:t>
            </a:r>
            <a:endParaRPr lang="el-GR" dirty="0"/>
          </a:p>
        </p:txBody>
      </p:sp>
      <p:pic>
        <p:nvPicPr>
          <p:cNvPr id="4" name="3 - Θέση περιεχομένου" descr="IMG_8245.JPG"/>
          <p:cNvPicPr>
            <a:picLocks noGrp="1" noChangeAspect="1"/>
          </p:cNvPicPr>
          <p:nvPr>
            <p:ph idx="1"/>
          </p:nvPr>
        </p:nvPicPr>
        <p:blipFill>
          <a:blip r:embed="rId3" cstate="print"/>
          <a:stretch>
            <a:fillRect/>
          </a:stretch>
        </p:blipFill>
        <p:spPr>
          <a:xfrm>
            <a:off x="845608" y="1609725"/>
            <a:ext cx="6462184" cy="4846638"/>
          </a:xfrm>
        </p:spPr>
      </p:pic>
    </p:spTree>
  </p:cSld>
  <p:clrMapOvr>
    <a:masterClrMapping/>
  </p:clrMapOvr>
  <p:transition spd="slow">
    <p:wedge/>
    <p:sndAc>
      <p:stSnd>
        <p:snd r:embed="rId2" name="arrow.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Α. ΟΙ ΚΥΚΛΟΙ ΤΗΣ ΠΟΙΟΤΗΤΑΣ</a:t>
            </a:r>
            <a:endParaRPr lang="el-GR" dirty="0"/>
          </a:p>
        </p:txBody>
      </p:sp>
      <p:graphicFrame>
        <p:nvGraphicFramePr>
          <p:cNvPr id="5" name="4 - Θέση περιεχομένου"/>
          <p:cNvGraphicFramePr>
            <a:graphicFrameLocks noGrp="1"/>
          </p:cNvGraphicFramePr>
          <p:nvPr>
            <p:ph sz="half" idx="1"/>
          </p:nvPr>
        </p:nvGraphicFramePr>
        <p:xfrm>
          <a:off x="457200" y="1600200"/>
          <a:ext cx="3521075"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 Θέση περιεχομένου"/>
          <p:cNvGraphicFramePr>
            <a:graphicFrameLocks noGrp="1"/>
          </p:cNvGraphicFramePr>
          <p:nvPr>
            <p:ph sz="half" idx="2"/>
          </p:nvPr>
        </p:nvGraphicFramePr>
        <p:xfrm>
          <a:off x="4178300" y="1600200"/>
          <a:ext cx="3521075"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slow">
    <p:wedge/>
    <p:sndAc>
      <p:stSnd>
        <p:snd r:embed="rId2" name="arrow.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Β. ΕΠΤΑ ΒΑΣΙΚΑ ΕΡΓΑΛΕΙΑ ΜΕΤΡΗΣΗΣ ΤΗΣ ΠΟΙΟΤΗΤΑΣ</a:t>
            </a:r>
            <a:endParaRPr lang="el-GR" dirty="0"/>
          </a:p>
        </p:txBody>
      </p:sp>
      <p:sp>
        <p:nvSpPr>
          <p:cNvPr id="3" name="2 - Θέση κειμένου"/>
          <p:cNvSpPr>
            <a:spLocks noGrp="1"/>
          </p:cNvSpPr>
          <p:nvPr>
            <p:ph type="body" idx="1"/>
          </p:nvPr>
        </p:nvSpPr>
        <p:spPr/>
        <p:txBody>
          <a:bodyPr/>
          <a:lstStyle/>
          <a:p>
            <a:endParaRPr lang="el-GR"/>
          </a:p>
        </p:txBody>
      </p:sp>
      <p:sp>
        <p:nvSpPr>
          <p:cNvPr id="4" name="3 - Θέση κειμένου"/>
          <p:cNvSpPr>
            <a:spLocks noGrp="1"/>
          </p:cNvSpPr>
          <p:nvPr>
            <p:ph type="body" sz="half" idx="3"/>
          </p:nvPr>
        </p:nvSpPr>
        <p:spPr/>
        <p:txBody>
          <a:bodyPr/>
          <a:lstStyle/>
          <a:p>
            <a:endParaRPr lang="el-GR"/>
          </a:p>
        </p:txBody>
      </p:sp>
      <p:sp>
        <p:nvSpPr>
          <p:cNvPr id="5" name="4 - Θέση περιεχομένου"/>
          <p:cNvSpPr>
            <a:spLocks noGrp="1"/>
          </p:cNvSpPr>
          <p:nvPr>
            <p:ph sz="quarter" idx="2"/>
          </p:nvPr>
        </p:nvSpPr>
        <p:spPr/>
        <p:txBody>
          <a:bodyPr>
            <a:normAutofit fontScale="92500" lnSpcReduction="10000"/>
          </a:bodyPr>
          <a:lstStyle/>
          <a:p>
            <a:r>
              <a:rPr lang="el-GR" b="1" dirty="0" smtClean="0"/>
              <a:t>1. ΔΙΑΓΡΑΜΜΑ ΑΙΤΙΑΣ-ΑΠΟΤΕΛΕΣΜΑΤΟΣ (</a:t>
            </a:r>
            <a:r>
              <a:rPr lang="en-US" b="1" dirty="0" smtClean="0"/>
              <a:t>cause and-effect diagram)</a:t>
            </a:r>
            <a:endParaRPr lang="el-GR" b="1" dirty="0" smtClean="0"/>
          </a:p>
          <a:p>
            <a:endParaRPr lang="el-GR" b="1" dirty="0" smtClean="0"/>
          </a:p>
          <a:p>
            <a:r>
              <a:rPr lang="el-GR" b="1" dirty="0" smtClean="0"/>
              <a:t>2. ΦΥΛΛΟ ΕΛΕΓΧΟΥ</a:t>
            </a:r>
            <a:r>
              <a:rPr lang="en-US" b="1" dirty="0" smtClean="0"/>
              <a:t> (check sheet)</a:t>
            </a:r>
            <a:endParaRPr lang="el-GR" b="1" dirty="0" smtClean="0"/>
          </a:p>
          <a:p>
            <a:endParaRPr lang="el-GR" b="1" dirty="0" smtClean="0"/>
          </a:p>
          <a:p>
            <a:endParaRPr lang="el-GR" b="1" dirty="0" smtClean="0"/>
          </a:p>
          <a:p>
            <a:r>
              <a:rPr lang="el-GR" b="1" dirty="0" smtClean="0"/>
              <a:t>3. ΔΙΑΓΡΑΜΜΑ ΕΛΕΓΧΟΥ ΜΙΑΣ ΔΙΑΔΙΚΑΣΙΑΣ</a:t>
            </a:r>
            <a:r>
              <a:rPr lang="en-US" b="1" dirty="0" smtClean="0"/>
              <a:t> (control chart)</a:t>
            </a:r>
            <a:endParaRPr lang="el-GR" b="1" dirty="0"/>
          </a:p>
        </p:txBody>
      </p:sp>
      <p:sp>
        <p:nvSpPr>
          <p:cNvPr id="6" name="5 - Θέση περιεχομένου"/>
          <p:cNvSpPr>
            <a:spLocks noGrp="1"/>
          </p:cNvSpPr>
          <p:nvPr>
            <p:ph sz="quarter" idx="4"/>
          </p:nvPr>
        </p:nvSpPr>
        <p:spPr/>
        <p:txBody>
          <a:bodyPr>
            <a:normAutofit lnSpcReduction="10000"/>
          </a:bodyPr>
          <a:lstStyle/>
          <a:p>
            <a:r>
              <a:rPr lang="el-GR" dirty="0" smtClean="0"/>
              <a:t>Προσδιορίζει πολλές πιθανές αιτίες ενός προβλήματος</a:t>
            </a:r>
          </a:p>
          <a:p>
            <a:r>
              <a:rPr lang="el-GR" dirty="0" smtClean="0"/>
              <a:t>Έντυπο συλλογής στοιχείων για τη συχνότητα ορισμένων συμβάντων</a:t>
            </a:r>
          </a:p>
          <a:p>
            <a:r>
              <a:rPr lang="el-GR" dirty="0" smtClean="0"/>
              <a:t>Για την ποσοτικοποίηση και την πρόβλεψη του αποτελέσματος μιας διαδικασίας</a:t>
            </a:r>
          </a:p>
          <a:p>
            <a:endParaRPr lang="el-GR" dirty="0"/>
          </a:p>
        </p:txBody>
      </p:sp>
    </p:spTree>
  </p:cSld>
  <p:clrMapOvr>
    <a:masterClrMapping/>
  </p:clrMapOvr>
  <p:transition spd="slow">
    <p:wedge/>
    <p:sndAc>
      <p:stSnd>
        <p:snd r:embed="rId2" name="arrow.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Β. ΕΠΤΑ ΒΑΣΙΚΑ ΕΡΓΑΛΕΙΑ ΜΕΤΡΗΣΗΣ ΤΗΣ ΠΟΙΟΤΗΤΑΣ</a:t>
            </a:r>
            <a:endParaRPr lang="el-GR" dirty="0"/>
          </a:p>
        </p:txBody>
      </p:sp>
      <p:sp>
        <p:nvSpPr>
          <p:cNvPr id="3" name="2 - Θέση κειμένου"/>
          <p:cNvSpPr>
            <a:spLocks noGrp="1"/>
          </p:cNvSpPr>
          <p:nvPr>
            <p:ph type="body" idx="1"/>
          </p:nvPr>
        </p:nvSpPr>
        <p:spPr/>
        <p:txBody>
          <a:bodyPr/>
          <a:lstStyle/>
          <a:p>
            <a:endParaRPr lang="el-GR"/>
          </a:p>
        </p:txBody>
      </p:sp>
      <p:sp>
        <p:nvSpPr>
          <p:cNvPr id="4" name="3 - Θέση κειμένου"/>
          <p:cNvSpPr>
            <a:spLocks noGrp="1"/>
          </p:cNvSpPr>
          <p:nvPr>
            <p:ph type="body" sz="half" idx="3"/>
          </p:nvPr>
        </p:nvSpPr>
        <p:spPr/>
        <p:txBody>
          <a:bodyPr/>
          <a:lstStyle/>
          <a:p>
            <a:endParaRPr lang="el-GR"/>
          </a:p>
        </p:txBody>
      </p:sp>
      <p:sp>
        <p:nvSpPr>
          <p:cNvPr id="5" name="4 - Θέση περιεχομένου"/>
          <p:cNvSpPr>
            <a:spLocks noGrp="1"/>
          </p:cNvSpPr>
          <p:nvPr>
            <p:ph sz="quarter" idx="2"/>
          </p:nvPr>
        </p:nvSpPr>
        <p:spPr/>
        <p:txBody>
          <a:bodyPr>
            <a:normAutofit fontScale="92500" lnSpcReduction="20000"/>
          </a:bodyPr>
          <a:lstStyle/>
          <a:p>
            <a:r>
              <a:rPr lang="el-GR" b="1" dirty="0" smtClean="0"/>
              <a:t>4. ΙΣΤΟΓΡΑΜΜΑ (</a:t>
            </a:r>
            <a:r>
              <a:rPr lang="en-US" b="1" dirty="0" smtClean="0"/>
              <a:t>histogram)</a:t>
            </a:r>
            <a:endParaRPr lang="el-GR" b="1" dirty="0" smtClean="0"/>
          </a:p>
          <a:p>
            <a:endParaRPr lang="en-US" dirty="0" smtClean="0"/>
          </a:p>
          <a:p>
            <a:r>
              <a:rPr lang="el-GR" b="1" dirty="0" smtClean="0"/>
              <a:t>5. ΔΙΑΓΡΑΜΜΑ </a:t>
            </a:r>
            <a:r>
              <a:rPr lang="en-US" b="1" dirty="0" smtClean="0"/>
              <a:t>Pareto (Pareto chart)</a:t>
            </a:r>
            <a:endParaRPr lang="el-GR" b="1" dirty="0" smtClean="0"/>
          </a:p>
          <a:p>
            <a:endParaRPr lang="el-GR" dirty="0" smtClean="0"/>
          </a:p>
          <a:p>
            <a:r>
              <a:rPr lang="el-GR" b="1" dirty="0" smtClean="0"/>
              <a:t>6. ΔΙΑΓΡΑΜΜΑ ΔΙΑΣΠΟΡΑΣ </a:t>
            </a:r>
            <a:r>
              <a:rPr lang="en-US" b="1" dirty="0" smtClean="0"/>
              <a:t>(scatter diagram)</a:t>
            </a:r>
            <a:endParaRPr lang="el-GR" b="1" dirty="0" smtClean="0"/>
          </a:p>
          <a:p>
            <a:endParaRPr lang="en-US" dirty="0" smtClean="0"/>
          </a:p>
          <a:p>
            <a:r>
              <a:rPr lang="el-GR" b="1" dirty="0" smtClean="0"/>
              <a:t>7. ΣΤΡΩΜΑΤΩΣΗ (</a:t>
            </a:r>
            <a:r>
              <a:rPr lang="en-US" b="1" dirty="0" smtClean="0"/>
              <a:t>stratification)</a:t>
            </a:r>
            <a:endParaRPr lang="el-GR" b="1" dirty="0"/>
          </a:p>
        </p:txBody>
      </p:sp>
      <p:sp>
        <p:nvSpPr>
          <p:cNvPr id="6" name="5 - Θέση περιεχομένου"/>
          <p:cNvSpPr>
            <a:spLocks noGrp="1"/>
          </p:cNvSpPr>
          <p:nvPr>
            <p:ph sz="quarter" idx="4"/>
          </p:nvPr>
        </p:nvSpPr>
        <p:spPr/>
        <p:txBody>
          <a:bodyPr>
            <a:normAutofit fontScale="70000" lnSpcReduction="20000"/>
          </a:bodyPr>
          <a:lstStyle/>
          <a:p>
            <a:r>
              <a:rPr lang="el-GR" dirty="0" smtClean="0"/>
              <a:t>Καταγραφή και σχηματική αποτύπωση της κατανομής των δεδομένων</a:t>
            </a:r>
            <a:endParaRPr lang="en-US" dirty="0" smtClean="0"/>
          </a:p>
          <a:p>
            <a:r>
              <a:rPr lang="el-GR" dirty="0" smtClean="0"/>
              <a:t>Ανάλυση δεδομένων για την ανάδειξη των πλέον σημαντικών συμβάντων</a:t>
            </a:r>
          </a:p>
          <a:p>
            <a:pPr>
              <a:buNone/>
            </a:pPr>
            <a:endParaRPr lang="el-GR" dirty="0" smtClean="0"/>
          </a:p>
          <a:p>
            <a:r>
              <a:rPr lang="el-GR" dirty="0" smtClean="0"/>
              <a:t>Σχηματική μέθοδος για τον καθορισμό της συσχέτισης δύο μεταβλητών</a:t>
            </a:r>
          </a:p>
          <a:p>
            <a:endParaRPr lang="el-GR" dirty="0" smtClean="0"/>
          </a:p>
          <a:p>
            <a:pPr>
              <a:buNone/>
            </a:pPr>
            <a:endParaRPr lang="en-US" dirty="0" smtClean="0"/>
          </a:p>
          <a:p>
            <a:r>
              <a:rPr lang="el-GR" dirty="0" smtClean="0"/>
              <a:t>Κατηγοριοποίηση των δεδομένων, ώστε να αναδειχθεί το υπόστρωμα μιας κατάστασης (εναλλακτικά χρησιμοποιείται το διάγραμμα ροής, </a:t>
            </a:r>
            <a:r>
              <a:rPr lang="en-US" dirty="0" smtClean="0"/>
              <a:t>flow chart)</a:t>
            </a:r>
          </a:p>
          <a:p>
            <a:endParaRPr lang="el-GR" dirty="0" smtClean="0"/>
          </a:p>
          <a:p>
            <a:endParaRPr lang="en-US" dirty="0" smtClean="0"/>
          </a:p>
          <a:p>
            <a:endParaRPr lang="en-US" dirty="0" smtClean="0"/>
          </a:p>
          <a:p>
            <a:endParaRPr lang="el-GR" dirty="0"/>
          </a:p>
        </p:txBody>
      </p:sp>
    </p:spTree>
  </p:cSld>
  <p:clrMapOvr>
    <a:masterClrMapping/>
  </p:clrMapOvr>
  <p:transition spd="slow">
    <p:wedge/>
    <p:sndAc>
      <p:stSnd>
        <p:snd r:embed="rId2" name="arrow.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142852"/>
            <a:ext cx="7239000" cy="11430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l-GR" sz="1600" dirty="0" smtClean="0"/>
              <a:t>Το </a:t>
            </a:r>
            <a:r>
              <a:rPr lang="el-GR" sz="1600" dirty="0" err="1" smtClean="0"/>
              <a:t>ΔιΑγραμμα</a:t>
            </a:r>
            <a:r>
              <a:rPr lang="el-GR" sz="1600" dirty="0" smtClean="0"/>
              <a:t> Αιτίου - Αποτελέσματος ή </a:t>
            </a:r>
            <a:r>
              <a:rPr lang="el-GR" sz="1600" dirty="0" err="1" smtClean="0"/>
              <a:t>διΑγραμμα</a:t>
            </a:r>
            <a:r>
              <a:rPr lang="el-GR" sz="1600" dirty="0" smtClean="0"/>
              <a:t> </a:t>
            </a:r>
            <a:r>
              <a:rPr lang="el-GR" sz="1600" dirty="0" err="1" smtClean="0"/>
              <a:t>Ishikawa</a:t>
            </a:r>
            <a:r>
              <a:rPr lang="el-GR" sz="1600" dirty="0" smtClean="0"/>
              <a:t>* ή </a:t>
            </a:r>
            <a:r>
              <a:rPr lang="el-GR" sz="1600" dirty="0" err="1" smtClean="0"/>
              <a:t>διΑγραμμα</a:t>
            </a:r>
            <a:r>
              <a:rPr lang="el-GR" sz="1600" dirty="0" smtClean="0"/>
              <a:t> </a:t>
            </a:r>
            <a:r>
              <a:rPr lang="el-GR" sz="1600" dirty="0" err="1" smtClean="0"/>
              <a:t>Fishbone</a:t>
            </a:r>
            <a:r>
              <a:rPr lang="el-GR" sz="1600" dirty="0" smtClean="0"/>
              <a:t> (</a:t>
            </a:r>
            <a:r>
              <a:rPr lang="el-GR" sz="1600" dirty="0" err="1" smtClean="0"/>
              <a:t>διΑγραμμα</a:t>
            </a:r>
            <a:r>
              <a:rPr lang="el-GR" sz="1600" dirty="0" smtClean="0"/>
              <a:t> </a:t>
            </a:r>
            <a:r>
              <a:rPr lang="el-GR" sz="1600" dirty="0" err="1" smtClean="0"/>
              <a:t>ψαροκΟκαλου</a:t>
            </a:r>
            <a:r>
              <a:rPr lang="el-GR" sz="1600" dirty="0" smtClean="0"/>
              <a:t>) </a:t>
            </a:r>
            <a:br>
              <a:rPr lang="el-GR" sz="1600" dirty="0" smtClean="0"/>
            </a:br>
            <a:r>
              <a:rPr lang="el-GR" sz="1600" dirty="0" smtClean="0"/>
              <a:t> </a:t>
            </a:r>
            <a:r>
              <a:rPr lang="el-GR" dirty="0" smtClean="0"/>
              <a:t/>
            </a:r>
            <a:br>
              <a:rPr lang="el-GR" dirty="0" smtClean="0"/>
            </a:br>
            <a:endParaRPr lang="el-GR" dirty="0"/>
          </a:p>
        </p:txBody>
      </p:sp>
      <p:pic>
        <p:nvPicPr>
          <p:cNvPr id="4" name="3 - Θέση περιεχομένου" descr="http://1.bp.blogspot.com/-wDV078-0TBM/UWQH27mT2TI/AAAAAAAAX0U/SspADGIp1PQ/s640/sc11.jpg">
            <a:hlinkClick r:id="rId3"/>
          </p:cNvPr>
          <p:cNvPicPr>
            <a:picLocks noGrp="1"/>
          </p:cNvPicPr>
          <p:nvPr>
            <p:ph idx="1"/>
          </p:nvPr>
        </p:nvPicPr>
        <p:blipFill>
          <a:blip r:embed="rId4" cstate="print"/>
          <a:srcRect/>
          <a:stretch>
            <a:fillRect/>
          </a:stretch>
        </p:blipFill>
        <p:spPr bwMode="auto">
          <a:xfrm>
            <a:off x="1142976" y="1714488"/>
            <a:ext cx="6096000" cy="4238625"/>
          </a:xfrm>
          <a:prstGeom prst="rect">
            <a:avLst/>
          </a:prstGeom>
          <a:noFill/>
          <a:ln w="9525">
            <a:noFill/>
            <a:miter lim="800000"/>
            <a:headEnd/>
            <a:tailEnd/>
          </a:ln>
        </p:spPr>
      </p:pic>
    </p:spTree>
  </p:cSld>
  <p:clrMapOvr>
    <a:masterClrMapping/>
  </p:clrMapOvr>
  <p:transition spd="slow">
    <p:wedge/>
    <p:sndAc>
      <p:stSnd>
        <p:snd r:embed="rId2" name="arrow.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357166"/>
            <a:ext cx="7239000" cy="1143000"/>
          </a:xfrm>
        </p:spPr>
        <p:txBody>
          <a:bodyPr>
            <a:normAutofit/>
          </a:bodyPr>
          <a:lstStyle/>
          <a:p>
            <a:pPr algn="ctr"/>
            <a:r>
              <a:rPr lang="el-GR" sz="2400" dirty="0" smtClean="0"/>
              <a:t>ΔΙΑΓΡΑΜΜΑ </a:t>
            </a:r>
            <a:r>
              <a:rPr lang="en-US" sz="2400" cap="none" dirty="0" smtClean="0"/>
              <a:t>Pareto</a:t>
            </a:r>
            <a:endParaRPr lang="el-GR" sz="2400" cap="none"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142976" y="2143116"/>
            <a:ext cx="6058298" cy="4846638"/>
          </a:xfrm>
          <a:prstGeom prst="rect">
            <a:avLst/>
          </a:prstGeom>
          <a:noFill/>
          <a:ln w="9525">
            <a:noFill/>
            <a:miter lim="800000"/>
            <a:headEnd/>
            <a:tailEnd/>
          </a:ln>
          <a:effectLst/>
        </p:spPr>
      </p:pic>
    </p:spTree>
  </p:cSld>
  <p:clrMapOvr>
    <a:masterClrMapping/>
  </p:clrMapOvr>
  <p:transition spd="slow">
    <p:wedge/>
    <p:sndAc>
      <p:stSnd>
        <p:snd r:embed="rId2" name="arrow.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72066" y="428604"/>
            <a:ext cx="3429000" cy="2057400"/>
          </a:xfrm>
          <a:solidFill>
            <a:schemeClr val="accent3">
              <a:lumMod val="75000"/>
            </a:schemeClr>
          </a:solidFill>
        </p:spPr>
        <p:txBody>
          <a:bodyPr/>
          <a:lstStyle/>
          <a:p>
            <a:r>
              <a:rPr lang="el-GR" dirty="0" smtClean="0"/>
              <a:t>ΠΕΡΙΕΧΟΜΕΝΑ</a:t>
            </a:r>
            <a:endParaRPr lang="el-GR" dirty="0"/>
          </a:p>
        </p:txBody>
      </p:sp>
      <p:sp>
        <p:nvSpPr>
          <p:cNvPr id="3" name="2 - Θέση κειμένου"/>
          <p:cNvSpPr>
            <a:spLocks noGrp="1"/>
          </p:cNvSpPr>
          <p:nvPr>
            <p:ph type="body" sz="half" idx="2"/>
          </p:nvPr>
        </p:nvSpPr>
        <p:spPr>
          <a:xfrm>
            <a:off x="5143504" y="3214686"/>
            <a:ext cx="3429000" cy="1920240"/>
          </a:xfrm>
        </p:spPr>
        <p:txBody>
          <a:bodyPr>
            <a:noAutofit/>
          </a:bodyPr>
          <a:lstStyle/>
          <a:p>
            <a:pPr algn="just">
              <a:buFontTx/>
              <a:buChar char="-"/>
            </a:pPr>
            <a:r>
              <a:rPr lang="el-GR" sz="1600" b="1" dirty="0" smtClean="0">
                <a:solidFill>
                  <a:schemeClr val="bg1"/>
                </a:solidFill>
              </a:rPr>
              <a:t>1. ΕΝΟΙΟΛΟΓΙΚΗ ΠΡΟΣΕΓΓΙΣΗ ΤΗΣ ΠΟΙΟΤΗΤΑΣ</a:t>
            </a:r>
          </a:p>
          <a:p>
            <a:pPr algn="just">
              <a:buFontTx/>
              <a:buChar char="-"/>
            </a:pPr>
            <a:endParaRPr lang="el-GR" sz="1600" b="1" dirty="0" smtClean="0">
              <a:solidFill>
                <a:schemeClr val="bg1"/>
              </a:solidFill>
            </a:endParaRPr>
          </a:p>
          <a:p>
            <a:pPr algn="just">
              <a:buFontTx/>
              <a:buChar char="-"/>
            </a:pPr>
            <a:r>
              <a:rPr lang="el-GR" sz="1600" b="1" dirty="0" smtClean="0">
                <a:solidFill>
                  <a:schemeClr val="bg1"/>
                </a:solidFill>
              </a:rPr>
              <a:t>2. ΣΤΑΔΙΑ ΤΗΣ ΕΞΕΛΙΚΤΙΚΗΣ ΠΟΡΕΙΑΣ ΤΗΣ ΠΟΙΟΤΗΤΑΣ</a:t>
            </a:r>
          </a:p>
          <a:p>
            <a:pPr algn="just">
              <a:buFontTx/>
              <a:buChar char="-"/>
            </a:pPr>
            <a:endParaRPr lang="el-GR" sz="1600" b="1" dirty="0" smtClean="0">
              <a:solidFill>
                <a:schemeClr val="bg1"/>
              </a:solidFill>
            </a:endParaRPr>
          </a:p>
          <a:p>
            <a:pPr algn="just"/>
            <a:r>
              <a:rPr lang="el-GR" sz="1600" b="1" dirty="0" smtClean="0">
                <a:solidFill>
                  <a:schemeClr val="bg1"/>
                </a:solidFill>
              </a:rPr>
              <a:t>3. ΘΕΜΕΛΙΩΔΕΙΣ ΑΡΧΕΣ ΤΗΣ ΔΙΟΙΚΗΣΗΣ ΟΛΙΚΗΣ ΠΟΙΟΤΗΤΑΣ</a:t>
            </a:r>
          </a:p>
          <a:p>
            <a:pPr algn="just">
              <a:buFontTx/>
              <a:buChar char="-"/>
            </a:pPr>
            <a:endParaRPr lang="el-GR" sz="1600" b="1" dirty="0" smtClean="0">
              <a:solidFill>
                <a:schemeClr val="bg1"/>
              </a:solidFill>
            </a:endParaRPr>
          </a:p>
          <a:p>
            <a:pPr algn="just"/>
            <a:r>
              <a:rPr lang="el-GR" sz="1600" b="1" dirty="0" smtClean="0">
                <a:solidFill>
                  <a:schemeClr val="bg1"/>
                </a:solidFill>
              </a:rPr>
              <a:t>4. Η ΠΟΙΟΤΗΤΑ ΣΤΙΣ ΥΠΗΡΕΣΙΕΣ ΥΓΕΙΑΣ</a:t>
            </a:r>
          </a:p>
          <a:p>
            <a:pPr algn="just">
              <a:buFontTx/>
              <a:buChar char="-"/>
            </a:pPr>
            <a:endParaRPr lang="el-GR" sz="1600" b="1" dirty="0" smtClean="0">
              <a:solidFill>
                <a:schemeClr val="bg1"/>
              </a:solidFill>
            </a:endParaRPr>
          </a:p>
          <a:p>
            <a:pPr algn="just"/>
            <a:r>
              <a:rPr lang="el-GR" sz="1600" b="1" dirty="0" smtClean="0">
                <a:solidFill>
                  <a:schemeClr val="bg1"/>
                </a:solidFill>
              </a:rPr>
              <a:t>5. ΣΧΕΣΕΙΣ ΔΗΜΟΣΙΩΝ ΥΠΑΛΛΗΛΩΝ ΚΑΙ ΠΟΛΙΤΩΝ – ΟΡΘΗ ΔΙΟΙΚΗΤΙΚΗ ΣΥΜΠΕΡΙΦΟΡΑ</a:t>
            </a:r>
            <a:endParaRPr lang="el-GR" sz="1600" b="1" dirty="0">
              <a:solidFill>
                <a:schemeClr val="bg1"/>
              </a:solidFill>
            </a:endParaRPr>
          </a:p>
        </p:txBody>
      </p:sp>
      <p:pic>
        <p:nvPicPr>
          <p:cNvPr id="5" name="4 - Θέση εικόνας" descr="IMG_8938.JPG"/>
          <p:cNvPicPr>
            <a:picLocks noGrp="1" noChangeAspect="1"/>
          </p:cNvPicPr>
          <p:nvPr>
            <p:ph type="pic" idx="1"/>
          </p:nvPr>
        </p:nvPicPr>
        <p:blipFill>
          <a:blip r:embed="rId3" cstate="print"/>
          <a:srcRect l="12486" r="12486"/>
          <a:stretch>
            <a:fillRect/>
          </a:stretch>
        </p:blipFill>
        <p:spPr/>
      </p:pic>
    </p:spTree>
  </p:cSld>
  <p:clrMapOvr>
    <a:masterClrMapping/>
  </p:clrMapOvr>
  <p:transition spd="slow">
    <p:wedge/>
    <p:sndAc>
      <p:stSnd>
        <p:snd r:embed="rId2" name="arrow.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ΙΣΤΟΓΡΑΜΜΑ</a:t>
            </a:r>
            <a:endParaRPr lang="el-GR"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2071670" y="2285992"/>
            <a:ext cx="4214842" cy="2548507"/>
          </a:xfrm>
          <a:prstGeom prst="rect">
            <a:avLst/>
          </a:prstGeom>
          <a:noFill/>
          <a:ln w="9525">
            <a:noFill/>
            <a:miter lim="800000"/>
            <a:headEnd/>
            <a:tailEnd/>
          </a:ln>
          <a:effectLst/>
        </p:spPr>
      </p:pic>
    </p:spTree>
  </p:cSld>
  <p:clrMapOvr>
    <a:masterClrMapping/>
  </p:clrMapOvr>
  <p:transition spd="slow">
    <p:wedge/>
    <p:sndAc>
      <p:stSnd>
        <p:snd r:embed="rId2" name="arrow.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ΔΙΑΓΡΑΜΜΑ ΔΙΑΣΠΟΡΑΣ</a:t>
            </a:r>
            <a:endParaRPr lang="el-GR"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2143108" y="2285992"/>
            <a:ext cx="4171429" cy="2752381"/>
          </a:xfrm>
          <a:prstGeom prst="rect">
            <a:avLst/>
          </a:prstGeom>
          <a:noFill/>
          <a:ln w="9525">
            <a:noFill/>
            <a:miter lim="800000"/>
            <a:headEnd/>
            <a:tailEnd/>
          </a:ln>
          <a:effectLst/>
        </p:spPr>
      </p:pic>
    </p:spTree>
  </p:cSld>
  <p:clrMapOvr>
    <a:masterClrMapping/>
  </p:clrMapOvr>
  <p:transition spd="slow">
    <p:wedge/>
    <p:sndAc>
      <p:stSnd>
        <p:snd r:embed="rId2" name="arrow.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ΣΤΡΩΜΑΤΩΣΗ</a:t>
            </a:r>
            <a:endParaRPr lang="el-GR"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2000232" y="2143116"/>
            <a:ext cx="4037637" cy="2428892"/>
          </a:xfrm>
          <a:prstGeom prst="rect">
            <a:avLst/>
          </a:prstGeom>
          <a:noFill/>
          <a:ln w="9525">
            <a:noFill/>
            <a:miter lim="800000"/>
            <a:headEnd/>
            <a:tailEnd/>
          </a:ln>
          <a:effectLst/>
        </p:spPr>
      </p:pic>
    </p:spTree>
  </p:cSld>
  <p:clrMapOvr>
    <a:masterClrMapping/>
  </p:clrMapOvr>
  <p:transition spd="slow">
    <p:wedge/>
    <p:sndAc>
      <p:stSnd>
        <p:snd r:embed="rId2" name="arrow.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Γ. Η ΕΝΝΟΙΑ ΤΗΣ ΠΟΙΟΤΗΤΑΣ ΣΤΙΣ ΥΠΗΡΕΣΙΕΣ ΥΓΕΙΑΣ</a:t>
            </a:r>
            <a:endParaRPr lang="el-GR" dirty="0"/>
          </a:p>
        </p:txBody>
      </p:sp>
      <p:sp>
        <p:nvSpPr>
          <p:cNvPr id="3" name="2 - Θέση κειμένου"/>
          <p:cNvSpPr>
            <a:spLocks noGrp="1"/>
          </p:cNvSpPr>
          <p:nvPr>
            <p:ph type="body" sz="half" idx="2"/>
          </p:nvPr>
        </p:nvSpPr>
        <p:spPr>
          <a:xfrm>
            <a:off x="5286380" y="3643314"/>
            <a:ext cx="3429000" cy="1920240"/>
          </a:xfrm>
        </p:spPr>
        <p:txBody>
          <a:bodyPr>
            <a:normAutofit fontScale="32500" lnSpcReduction="20000"/>
          </a:bodyPr>
          <a:lstStyle/>
          <a:p>
            <a:pPr algn="ctr"/>
            <a:r>
              <a:rPr lang="el-GR" sz="5000" b="1" dirty="0" smtClean="0">
                <a:solidFill>
                  <a:schemeClr val="bg1"/>
                </a:solidFill>
              </a:rPr>
              <a:t>Ποιότητα στις υπηρεσίες υγείας σημαίνει την παροχή της καλύτερης διαθέσιμης περίθαλψης στον ασθενή, δηλαδή να πραγματοποιείται αυτό που χρειάζεται, στον κατάλληλο χρόνο, με το σωστό τρόπο, στο άτομο που το έχει ανάγκη, εξασφαλίζοντας το βέλτιστο αποτέλεσμα</a:t>
            </a:r>
          </a:p>
          <a:p>
            <a:pPr algn="ctr"/>
            <a:endParaRPr lang="el-GR" sz="2500" b="1" dirty="0" smtClean="0">
              <a:solidFill>
                <a:schemeClr val="bg1"/>
              </a:solidFill>
            </a:endParaRPr>
          </a:p>
        </p:txBody>
      </p:sp>
      <p:pic>
        <p:nvPicPr>
          <p:cNvPr id="5" name="4 - Θέση εικόνας" descr="IMG_1700.JPG"/>
          <p:cNvPicPr>
            <a:picLocks noGrp="1" noChangeAspect="1"/>
          </p:cNvPicPr>
          <p:nvPr>
            <p:ph type="pic" idx="1"/>
          </p:nvPr>
        </p:nvPicPr>
        <p:blipFill>
          <a:blip r:embed="rId3" cstate="print"/>
          <a:stretch>
            <a:fillRect/>
          </a:stretch>
        </p:blipFill>
        <p:spPr>
          <a:xfrm>
            <a:off x="1189462" y="1041002"/>
            <a:ext cx="3154680" cy="4206240"/>
          </a:xfrm>
        </p:spPr>
      </p:pic>
    </p:spTree>
  </p:cSld>
  <p:clrMapOvr>
    <a:masterClrMapping/>
  </p:clrMapOvr>
  <p:transition spd="slow">
    <p:wedge/>
    <p:sndAc>
      <p:stSnd>
        <p:snd r:embed="rId2" name="arrow.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algn="ctr"/>
            <a:r>
              <a:rPr lang="el-GR" dirty="0" smtClean="0"/>
              <a:t>Γ1. Η ΕΝΝΟΙΑ ΤΗΣ ΠΟΙΟΤΗΤΑΣ ΣΤΙΣ ΥΠΗΡΕΣΙΕΣ ΥΓΕΙΑΣ ΑΠΟ ΔΙΟΙΚΗΤΙΚΗ ΣΚΟΠΙΑ</a:t>
            </a:r>
            <a:endParaRPr lang="el-GR" dirty="0"/>
          </a:p>
        </p:txBody>
      </p:sp>
      <p:sp>
        <p:nvSpPr>
          <p:cNvPr id="3" name="2 - Υπότιτλος"/>
          <p:cNvSpPr>
            <a:spLocks noGrp="1"/>
          </p:cNvSpPr>
          <p:nvPr>
            <p:ph type="subTitle" idx="1"/>
          </p:nvPr>
        </p:nvSpPr>
        <p:spPr>
          <a:xfrm>
            <a:off x="3428992" y="4286256"/>
            <a:ext cx="5114778" cy="1101248"/>
          </a:xfrm>
        </p:spPr>
        <p:txBody>
          <a:bodyPr>
            <a:normAutofit fontScale="55000" lnSpcReduction="20000"/>
          </a:bodyPr>
          <a:lstStyle/>
          <a:p>
            <a:pPr algn="ctr"/>
            <a:r>
              <a:rPr lang="el-GR" sz="3800" b="1" dirty="0" smtClean="0">
                <a:solidFill>
                  <a:schemeClr val="bg1"/>
                </a:solidFill>
              </a:rPr>
              <a:t>Από Διοικητική σκοπιά, σημαίνει την παροχή αποτελεσματικής φροντίδας με οικονομικό τρόπο και ορθολογική κατανομή των περιορισμένων διαθέσιμων πόρων</a:t>
            </a:r>
          </a:p>
          <a:p>
            <a:endParaRPr lang="el-GR" dirty="0"/>
          </a:p>
        </p:txBody>
      </p:sp>
    </p:spTree>
  </p:cSld>
  <p:clrMapOvr>
    <a:masterClrMapping/>
  </p:clrMapOvr>
  <p:transition spd="slow">
    <p:wedge/>
    <p:sndAc>
      <p:stSnd>
        <p:snd r:embed="rId2" name="arrow.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edge/>
    <p:sndAc>
      <p:stSnd>
        <p:snd r:embed="rId2" name="arrow.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algn="ctr"/>
            <a:r>
              <a:rPr lang="el-GR" dirty="0" smtClean="0"/>
              <a:t>Γ2. Η ΕΝΝΟΙΑ ΤΗΣ ΠΟΙΟΤΗΤΑΣ ΣΤΙΣ ΥΠΗΡΕΣΙΕΣ ΥΓΕΙΑΣ ΑΠΟ ΤΗ ΠΛΕΥΡΑ ΤΩΝ ΑΣΘΕΝΩΝ</a:t>
            </a:r>
            <a:endParaRPr lang="el-GR" dirty="0"/>
          </a:p>
        </p:txBody>
      </p:sp>
      <p:sp>
        <p:nvSpPr>
          <p:cNvPr id="3" name="2 - Υπότιτλος"/>
          <p:cNvSpPr>
            <a:spLocks noGrp="1"/>
          </p:cNvSpPr>
          <p:nvPr>
            <p:ph type="subTitle" idx="1"/>
          </p:nvPr>
        </p:nvSpPr>
        <p:spPr>
          <a:xfrm>
            <a:off x="3357554" y="3786190"/>
            <a:ext cx="5114778" cy="1101248"/>
          </a:xfrm>
        </p:spPr>
        <p:txBody>
          <a:bodyPr>
            <a:normAutofit fontScale="25000" lnSpcReduction="20000"/>
          </a:bodyPr>
          <a:lstStyle/>
          <a:p>
            <a:pPr algn="ctr"/>
            <a:r>
              <a:rPr lang="el-GR" sz="8000" b="1" dirty="0" smtClean="0">
                <a:solidFill>
                  <a:schemeClr val="bg1"/>
                </a:solidFill>
              </a:rPr>
              <a:t>Από τη πλευρά των Ασθενών σημαίνει δυνατότητα επιλογής και πρόσβασης στις επιθυμητές και κατάλληλες υπηρεσίες στο συντομότερο χρόνο. Είναι εμφανές ότι η έννοια της Ποιότητας έχει διαφορετικές αποχρώσεις για τους άμεσα ενδιαφερόμενους (εσωτερικοί, εξωτερικοί πελάτες)</a:t>
            </a:r>
          </a:p>
          <a:p>
            <a:endParaRPr lang="el-GR" dirty="0"/>
          </a:p>
        </p:txBody>
      </p:sp>
    </p:spTree>
  </p:cSld>
  <p:clrMapOvr>
    <a:masterClrMapping/>
  </p:clrMapOvr>
  <p:transition spd="slow">
    <p:wedge/>
    <p:sndAc>
      <p:stSnd>
        <p:snd r:embed="rId2" name="arrow.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edge/>
    <p:sndAc>
      <p:stSnd>
        <p:snd r:embed="rId2" name="arrow.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Δ. ΔΙΑΣΦΑΛΙΣΗ ΠΟΙΟΤΗΤΑΣ</a:t>
            </a:r>
            <a:br>
              <a:rPr lang="el-GR" dirty="0" smtClean="0"/>
            </a:br>
            <a:r>
              <a:rPr lang="en-US" dirty="0" smtClean="0"/>
              <a:t>(QUALITY ASSURANCE)</a:t>
            </a:r>
            <a:endParaRPr lang="el-GR" dirty="0"/>
          </a:p>
        </p:txBody>
      </p:sp>
      <p:sp>
        <p:nvSpPr>
          <p:cNvPr id="3" name="2 - Θέση περιεχομένου"/>
          <p:cNvSpPr>
            <a:spLocks noGrp="1"/>
          </p:cNvSpPr>
          <p:nvPr>
            <p:ph idx="1"/>
          </p:nvPr>
        </p:nvSpPr>
        <p:spPr/>
        <p:txBody>
          <a:bodyPr>
            <a:normAutofit fontScale="92500"/>
          </a:bodyPr>
          <a:lstStyle/>
          <a:p>
            <a:pPr algn="ctr"/>
            <a:r>
              <a:rPr lang="el-GR" b="1" dirty="0" smtClean="0"/>
              <a:t>Η έννοια της Διασφάλισης Ποιότητας περιλαμβάνει:</a:t>
            </a:r>
          </a:p>
          <a:p>
            <a:pPr>
              <a:buNone/>
            </a:pPr>
            <a:endParaRPr lang="el-GR" dirty="0" smtClean="0"/>
          </a:p>
          <a:p>
            <a:pPr>
              <a:buFont typeface="Wingdings" pitchFamily="2" charset="2"/>
              <a:buChar char="q"/>
            </a:pPr>
            <a:r>
              <a:rPr lang="el-GR" b="1" dirty="0" smtClean="0"/>
              <a:t>ΣΧΕΔΙΑΣΜΟ</a:t>
            </a:r>
          </a:p>
          <a:p>
            <a:pPr>
              <a:buFont typeface="Wingdings" pitchFamily="2" charset="2"/>
              <a:buChar char="q"/>
            </a:pPr>
            <a:r>
              <a:rPr lang="el-GR" b="1" dirty="0" smtClean="0"/>
              <a:t>ΑΝΑΠΤΥΞΗ ΤΩΝ ΣΤΟΧΩΝ ΠΟΙΟΤΗΤΑΣ</a:t>
            </a:r>
          </a:p>
          <a:p>
            <a:pPr>
              <a:buFont typeface="Wingdings" pitchFamily="2" charset="2"/>
              <a:buChar char="q"/>
            </a:pPr>
            <a:r>
              <a:rPr lang="el-GR" b="1" dirty="0" smtClean="0"/>
              <a:t>ΚΑΘΟΡΙΣΜΟ ΤΩΝ ΠΡΟΤΥΠΩΝ ΠΟΙΟΤΗΤΑΣ</a:t>
            </a:r>
          </a:p>
          <a:p>
            <a:pPr>
              <a:buFont typeface="Wingdings" pitchFamily="2" charset="2"/>
              <a:buChar char="q"/>
            </a:pPr>
            <a:r>
              <a:rPr lang="el-GR" b="1" dirty="0" smtClean="0"/>
              <a:t>ΠΑΡΑΚΟΛΟΥΘΗΣΗ ΜΕ ΤΗ ΧΡΗΣΗ ΔΕΙΚΤΩΝ</a:t>
            </a:r>
          </a:p>
          <a:p>
            <a:pPr>
              <a:buFont typeface="Wingdings" pitchFamily="2" charset="2"/>
              <a:buChar char="q"/>
            </a:pPr>
            <a:r>
              <a:rPr lang="el-GR" b="1" dirty="0" smtClean="0"/>
              <a:t>ΔΡΑΣΗ ΜΕ ΤΗ ΣΥΜΜΕΤΟΧΗ ΟΛΩΝ </a:t>
            </a:r>
          </a:p>
          <a:p>
            <a:pPr>
              <a:buNone/>
            </a:pPr>
            <a:endParaRPr lang="el-GR" b="1" smtClean="0"/>
          </a:p>
          <a:p>
            <a:pPr>
              <a:buNone/>
            </a:pPr>
            <a:r>
              <a:rPr lang="el-GR" b="1" smtClean="0"/>
              <a:t>(</a:t>
            </a:r>
            <a:r>
              <a:rPr lang="el-GR" b="1" dirty="0" smtClean="0"/>
              <a:t>Αφορά, δηλαδή, στις αναγκαίες, οργανωμένες και συστηματοποιημένες ενέργειες π.χ. </a:t>
            </a:r>
            <a:r>
              <a:rPr lang="en-US" b="1" dirty="0" smtClean="0"/>
              <a:t>ISO 9000:1994</a:t>
            </a:r>
            <a:r>
              <a:rPr lang="el-GR" b="1" dirty="0" smtClean="0"/>
              <a:t>)</a:t>
            </a:r>
            <a:endParaRPr lang="el-GR" b="1" dirty="0"/>
          </a:p>
        </p:txBody>
      </p:sp>
    </p:spTree>
  </p:cSld>
  <p:clrMapOvr>
    <a:masterClrMapping/>
  </p:clrMapOvr>
  <p:transition spd="slow">
    <p:wedge/>
    <p:sndAc>
      <p:stSnd>
        <p:snd r:embed="rId2" name="arrow.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Διάγραμμα"/>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edge/>
    <p:sndAc>
      <p:stSnd>
        <p:snd r:embed="rId2" name="arrow.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1. ΕΝΝΟΙΟΛΟΓΙΚΗ ΠΡΟΣΕΓΓΙΣΗ ΤΗΣ ΠΟΙΟΤΗΤΑΣ</a:t>
            </a:r>
            <a:endParaRPr lang="el-GR" dirty="0"/>
          </a:p>
        </p:txBody>
      </p:sp>
      <p:sp>
        <p:nvSpPr>
          <p:cNvPr id="3" name="2 - Θέση κειμένου"/>
          <p:cNvSpPr>
            <a:spLocks noGrp="1"/>
          </p:cNvSpPr>
          <p:nvPr>
            <p:ph type="body" sz="half" idx="2"/>
          </p:nvPr>
        </p:nvSpPr>
        <p:spPr/>
        <p:txBody>
          <a:bodyPr/>
          <a:lstStyle/>
          <a:p>
            <a:endParaRPr lang="el-GR" dirty="0" smtClean="0">
              <a:solidFill>
                <a:schemeClr val="bg1"/>
              </a:solidFill>
            </a:endParaRPr>
          </a:p>
          <a:p>
            <a:endParaRPr lang="el-GR" dirty="0" smtClean="0">
              <a:solidFill>
                <a:schemeClr val="bg1"/>
              </a:solidFill>
            </a:endParaRPr>
          </a:p>
          <a:p>
            <a:pPr algn="ctr"/>
            <a:r>
              <a:rPr lang="el-GR" sz="2000" b="1" dirty="0" smtClean="0">
                <a:solidFill>
                  <a:schemeClr val="bg1"/>
                </a:solidFill>
              </a:rPr>
              <a:t>Α. ΦΙΛΟΣΟΦΙΚΗ ΠΡΟΣΕΓΓΙΣΗ</a:t>
            </a:r>
            <a:endParaRPr lang="el-GR" sz="2000" b="1" dirty="0">
              <a:solidFill>
                <a:schemeClr val="bg1"/>
              </a:solidFill>
            </a:endParaRPr>
          </a:p>
        </p:txBody>
      </p:sp>
      <p:pic>
        <p:nvPicPr>
          <p:cNvPr id="5" name="4 - Θέση εικόνας" descr="IMG_3541.JPG"/>
          <p:cNvPicPr>
            <a:picLocks noGrp="1" noChangeAspect="1"/>
          </p:cNvPicPr>
          <p:nvPr>
            <p:ph type="pic" idx="1"/>
          </p:nvPr>
        </p:nvPicPr>
        <p:blipFill>
          <a:blip r:embed="rId3" cstate="print"/>
          <a:stretch>
            <a:fillRect/>
          </a:stretch>
        </p:blipFill>
        <p:spPr>
          <a:xfrm>
            <a:off x="663682" y="1566782"/>
            <a:ext cx="4206240" cy="3154680"/>
          </a:xfrm>
          <a:ln>
            <a:solidFill>
              <a:schemeClr val="accent2">
                <a:lumMod val="75000"/>
              </a:schemeClr>
            </a:solidFill>
          </a:ln>
          <a:scene3d>
            <a:camera prst="orthographicFront"/>
            <a:lightRig rig="threePt" dir="t"/>
          </a:scene3d>
          <a:sp3d contourW="3810">
            <a:bevelT w="152400" h="50800" prst="softRound"/>
            <a:contourClr>
              <a:srgbClr val="969696"/>
            </a:contourClr>
          </a:sp3d>
        </p:spPr>
      </p:pic>
    </p:spTree>
  </p:cSld>
  <p:clrMapOvr>
    <a:masterClrMapping/>
  </p:clrMapOvr>
  <p:transition spd="slow">
    <p:wedge/>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dirty="0" smtClean="0"/>
              <a:t>ΣΤ. ΔΕΙΚΤΕΣ ΠΟΙΟΤΗΤΑΣ</a:t>
            </a:r>
            <a:endParaRPr lang="el-GR" sz="3600" dirty="0"/>
          </a:p>
        </p:txBody>
      </p:sp>
      <p:sp>
        <p:nvSpPr>
          <p:cNvPr id="3" name="2 - Θέση κειμένου"/>
          <p:cNvSpPr>
            <a:spLocks noGrp="1"/>
          </p:cNvSpPr>
          <p:nvPr>
            <p:ph type="body" idx="2"/>
          </p:nvPr>
        </p:nvSpPr>
        <p:spPr/>
        <p:txBody>
          <a:bodyPr>
            <a:normAutofit/>
          </a:bodyPr>
          <a:lstStyle/>
          <a:p>
            <a:pPr algn="ctr">
              <a:buFont typeface="Wingdings" pitchFamily="2" charset="2"/>
              <a:buChar char="q"/>
            </a:pPr>
            <a:r>
              <a:rPr lang="el-GR" sz="1800" b="1" dirty="0" smtClean="0"/>
              <a:t>Δείκτες δομής (Εγκαταστάσεις και στελέχωση)</a:t>
            </a:r>
            <a:endParaRPr lang="el-GR" sz="1800" b="1" dirty="0"/>
          </a:p>
        </p:txBody>
      </p:sp>
      <p:sp>
        <p:nvSpPr>
          <p:cNvPr id="4" name="3 - Θέση περιεχομένου"/>
          <p:cNvSpPr>
            <a:spLocks noGrp="1"/>
          </p:cNvSpPr>
          <p:nvPr>
            <p:ph sz="half" idx="1"/>
          </p:nvPr>
        </p:nvSpPr>
        <p:spPr/>
        <p:txBody>
          <a:bodyPr>
            <a:normAutofit/>
          </a:bodyPr>
          <a:lstStyle/>
          <a:p>
            <a:r>
              <a:rPr lang="el-GR" sz="1800" b="1" dirty="0" smtClean="0"/>
              <a:t>Κατάλληλες εγκαταστάσεις</a:t>
            </a:r>
          </a:p>
          <a:p>
            <a:r>
              <a:rPr lang="el-GR" sz="1800" b="1" dirty="0" smtClean="0"/>
              <a:t>Προδιαγραφές και επάρκεια </a:t>
            </a:r>
            <a:r>
              <a:rPr lang="el-GR" sz="1800" b="1" dirty="0" err="1" smtClean="0"/>
              <a:t>ιατροτεχνολογικού</a:t>
            </a:r>
            <a:r>
              <a:rPr lang="el-GR" sz="1800" b="1" dirty="0" smtClean="0"/>
              <a:t> εξοπλισμού</a:t>
            </a:r>
          </a:p>
          <a:p>
            <a:r>
              <a:rPr lang="el-GR" sz="1800" b="1" dirty="0" smtClean="0"/>
              <a:t>Αριθμός έκτακτων συμβάντων που έθεσαν τα μηχανήματα εκτός λειτουργίας / έτος</a:t>
            </a:r>
          </a:p>
          <a:p>
            <a:r>
              <a:rPr lang="el-GR" sz="1800" b="1" dirty="0" smtClean="0"/>
              <a:t>Βασική και συνεχιζόμενη εκπαίδευση προσωπικού</a:t>
            </a:r>
          </a:p>
          <a:p>
            <a:r>
              <a:rPr lang="el-GR" sz="1800" b="1" dirty="0" smtClean="0"/>
              <a:t>Τμηματοποίηση, διεύθυνση προσωπικού, συστήματα αμοιβών</a:t>
            </a:r>
          </a:p>
          <a:p>
            <a:r>
              <a:rPr lang="el-GR" sz="1800" b="1" dirty="0" smtClean="0"/>
              <a:t>Αναλογία προσωπικού/ασθενείς που υποβάλλονται σε θεραπεία/ έτος</a:t>
            </a:r>
            <a:endParaRPr lang="el-GR" sz="1800" b="1" dirty="0"/>
          </a:p>
        </p:txBody>
      </p:sp>
    </p:spTree>
  </p:cSld>
  <p:clrMapOvr>
    <a:masterClrMapping/>
  </p:clrMapOvr>
  <p:transition spd="slow">
    <p:wedge/>
    <p:sndAc>
      <p:stSnd>
        <p:snd r:embed="rId2" name="arrow.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dirty="0"/>
              <a:t>ΣΤ. ΔΕΙΚΤΕΣ ΠΟΙΟΤΗΤΑΣ</a:t>
            </a:r>
          </a:p>
        </p:txBody>
      </p:sp>
      <p:sp>
        <p:nvSpPr>
          <p:cNvPr id="3" name="2 - Θέση κειμένου"/>
          <p:cNvSpPr>
            <a:spLocks noGrp="1"/>
          </p:cNvSpPr>
          <p:nvPr>
            <p:ph type="body" idx="2"/>
          </p:nvPr>
        </p:nvSpPr>
        <p:spPr/>
        <p:txBody>
          <a:bodyPr>
            <a:normAutofit/>
          </a:bodyPr>
          <a:lstStyle/>
          <a:p>
            <a:pPr algn="ctr">
              <a:buFont typeface="Wingdings" pitchFamily="2" charset="2"/>
              <a:buChar char="q"/>
            </a:pPr>
            <a:r>
              <a:rPr lang="el-GR" sz="1800" b="1" dirty="0" smtClean="0"/>
              <a:t>Δείκτες διαδικασιών (ενδεικτικοί της ποιότητας των παρεχόμενων υπηρεσιών)</a:t>
            </a:r>
            <a:endParaRPr lang="el-GR" sz="1800" b="1" dirty="0"/>
          </a:p>
        </p:txBody>
      </p:sp>
      <p:sp>
        <p:nvSpPr>
          <p:cNvPr id="4" name="3 - Θέση περιεχομένου"/>
          <p:cNvSpPr>
            <a:spLocks noGrp="1"/>
          </p:cNvSpPr>
          <p:nvPr>
            <p:ph sz="half" idx="1"/>
          </p:nvPr>
        </p:nvSpPr>
        <p:spPr/>
        <p:txBody>
          <a:bodyPr>
            <a:normAutofit/>
          </a:bodyPr>
          <a:lstStyle/>
          <a:p>
            <a:r>
              <a:rPr lang="el-GR" sz="1800" b="1" dirty="0" smtClean="0"/>
              <a:t>Διάρκεια κατά την οποία έχει τεθεί κάποιο μηχάνημα εκτός λειτουργίας/ έτος</a:t>
            </a:r>
          </a:p>
          <a:p>
            <a:r>
              <a:rPr lang="el-GR" sz="1800" b="1" dirty="0" smtClean="0"/>
              <a:t>Κατάσταση αναμονής (για ριζικές ή για ανακουφιστικές θεραπείες του καρκίνου)</a:t>
            </a:r>
          </a:p>
          <a:p>
            <a:r>
              <a:rPr lang="el-GR" sz="1800" b="1" dirty="0" smtClean="0"/>
              <a:t>Πληρότητα του φακέλου ιστορικού του ασθενούς και ακρίβεια της κάρτας θεραπείας του</a:t>
            </a:r>
          </a:p>
          <a:p>
            <a:r>
              <a:rPr lang="el-GR" sz="1800" b="1" dirty="0" smtClean="0"/>
              <a:t>Αναλογία κλινικών περιπτώσεων που αντιμετωπίστηκαν στο πλαίσιο ενός ογκολογικού συμβουλίου (</a:t>
            </a:r>
            <a:r>
              <a:rPr lang="en-US" sz="1800" b="1" dirty="0" smtClean="0"/>
              <a:t>multidisciplinary approach/</a:t>
            </a:r>
            <a:r>
              <a:rPr lang="el-GR" sz="1800" b="1" dirty="0" smtClean="0"/>
              <a:t>σύνολο ασθενών/έτος)</a:t>
            </a:r>
          </a:p>
          <a:p>
            <a:r>
              <a:rPr lang="el-GR" sz="1800" b="1" dirty="0" smtClean="0"/>
              <a:t>Αριθμός ασθενών που υποβάλλονται σε θεραπεία / ώρα</a:t>
            </a:r>
          </a:p>
          <a:p>
            <a:r>
              <a:rPr lang="el-GR" sz="1800" b="1" dirty="0" smtClean="0"/>
              <a:t>Αναμονή των ασθενών στους χώρους του τμήματος</a:t>
            </a:r>
            <a:endParaRPr lang="el-GR" sz="1800" b="1" dirty="0"/>
          </a:p>
        </p:txBody>
      </p:sp>
    </p:spTree>
  </p:cSld>
  <p:clrMapOvr>
    <a:masterClrMapping/>
  </p:clrMapOvr>
  <p:transition spd="slow">
    <p:wedge/>
    <p:sndAc>
      <p:stSnd>
        <p:snd r:embed="rId2" name="arrow.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dirty="0"/>
              <a:t>ΣΤ. ΔΕΙΚΤΕΣ ΠΟΙΟΤΗΤΑΣ</a:t>
            </a:r>
          </a:p>
        </p:txBody>
      </p:sp>
      <p:sp>
        <p:nvSpPr>
          <p:cNvPr id="3" name="2 - Θέση κειμένου"/>
          <p:cNvSpPr>
            <a:spLocks noGrp="1"/>
          </p:cNvSpPr>
          <p:nvPr>
            <p:ph type="body" idx="2"/>
          </p:nvPr>
        </p:nvSpPr>
        <p:spPr/>
        <p:txBody>
          <a:bodyPr>
            <a:normAutofit/>
          </a:bodyPr>
          <a:lstStyle/>
          <a:p>
            <a:pPr algn="ctr">
              <a:buFont typeface="Wingdings" pitchFamily="2" charset="2"/>
              <a:buChar char="q"/>
            </a:pPr>
            <a:r>
              <a:rPr lang="el-GR" sz="1800" b="1" dirty="0" smtClean="0"/>
              <a:t>Δείκτες αποτελέσματος</a:t>
            </a:r>
            <a:endParaRPr lang="el-GR" sz="1800" b="1" dirty="0"/>
          </a:p>
        </p:txBody>
      </p:sp>
      <p:sp>
        <p:nvSpPr>
          <p:cNvPr id="4" name="3 - Θέση περιεχομένου"/>
          <p:cNvSpPr>
            <a:spLocks noGrp="1"/>
          </p:cNvSpPr>
          <p:nvPr>
            <p:ph sz="half" idx="1"/>
          </p:nvPr>
        </p:nvSpPr>
        <p:spPr/>
        <p:txBody>
          <a:bodyPr>
            <a:normAutofit/>
          </a:bodyPr>
          <a:lstStyle/>
          <a:p>
            <a:r>
              <a:rPr lang="el-GR" sz="1800" b="1" dirty="0" smtClean="0"/>
              <a:t>Ποσοστά επιβίωσης ανά κατηγορία νόσου</a:t>
            </a:r>
          </a:p>
          <a:p>
            <a:r>
              <a:rPr lang="el-GR" sz="1800" b="1" dirty="0" smtClean="0"/>
              <a:t>Διάστημα ελεύθερο νόσου</a:t>
            </a:r>
          </a:p>
          <a:p>
            <a:r>
              <a:rPr lang="el-GR" sz="1800" b="1" dirty="0" smtClean="0"/>
              <a:t>Διάστημα ελεύθερο υποτροπής νόσου</a:t>
            </a:r>
          </a:p>
          <a:p>
            <a:r>
              <a:rPr lang="el-GR" sz="1800" b="1" dirty="0" smtClean="0"/>
              <a:t>Δείκτες ποιότητας ζωής των ασθενών</a:t>
            </a:r>
          </a:p>
          <a:p>
            <a:r>
              <a:rPr lang="el-GR" sz="1800" b="1" dirty="0" smtClean="0"/>
              <a:t>Ικανοποίηση των ασθενών, όπως αυτή εκφράζεται μέσα από τη συμπλήρωση ειδικών ερωτηματολογίων</a:t>
            </a:r>
            <a:endParaRPr lang="el-GR" sz="1800" b="1" dirty="0"/>
          </a:p>
        </p:txBody>
      </p:sp>
    </p:spTree>
  </p:cSld>
  <p:clrMapOvr>
    <a:masterClrMapping/>
  </p:clrMapOvr>
  <p:transition spd="slow">
    <p:wedge/>
    <p:sndAc>
      <p:stSnd>
        <p:snd r:embed="rId2" name="arrow.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dirty="0" smtClean="0"/>
              <a:t>Ζ. ΤΟ ΚΟΣΤΟΣ ΤΗΣ ΠΟΙΟΤΗΤΑΣ</a:t>
            </a:r>
            <a:endParaRPr lang="el-GR" sz="3600" dirty="0"/>
          </a:p>
        </p:txBody>
      </p:sp>
      <p:sp>
        <p:nvSpPr>
          <p:cNvPr id="3" name="2 - Θέση κειμένου"/>
          <p:cNvSpPr>
            <a:spLocks noGrp="1"/>
          </p:cNvSpPr>
          <p:nvPr>
            <p:ph type="body" idx="1"/>
          </p:nvPr>
        </p:nvSpPr>
        <p:spPr/>
        <p:txBody>
          <a:bodyPr>
            <a:normAutofit fontScale="85000" lnSpcReduction="20000"/>
          </a:bodyPr>
          <a:lstStyle/>
          <a:p>
            <a:r>
              <a:rPr lang="el-GR" dirty="0" smtClean="0">
                <a:solidFill>
                  <a:srgbClr val="FF0000"/>
                </a:solidFill>
              </a:rPr>
              <a:t>ΕΚΠΑΙΔΕΥΣΗ ΤΟΥ ΠΡΟΣΩΠΙΚΟΥ ΣΤΙΣ ΝΕΕΣ ΜΕΘΟΔΟΛΟΓΙΕΣ</a:t>
            </a:r>
            <a:endParaRPr lang="el-GR" dirty="0">
              <a:solidFill>
                <a:srgbClr val="FF0000"/>
              </a:solidFill>
            </a:endParaRPr>
          </a:p>
        </p:txBody>
      </p:sp>
      <p:sp>
        <p:nvSpPr>
          <p:cNvPr id="4" name="3 - Θέση κειμένου"/>
          <p:cNvSpPr>
            <a:spLocks noGrp="1"/>
          </p:cNvSpPr>
          <p:nvPr>
            <p:ph type="body" sz="half" idx="3"/>
          </p:nvPr>
        </p:nvSpPr>
        <p:spPr/>
        <p:txBody>
          <a:bodyPr>
            <a:normAutofit fontScale="85000" lnSpcReduction="20000"/>
          </a:bodyPr>
          <a:lstStyle/>
          <a:p>
            <a:r>
              <a:rPr lang="el-GR" smtClean="0">
                <a:solidFill>
                  <a:srgbClr val="FF0000"/>
                </a:solidFill>
              </a:rPr>
              <a:t>ΕΦΑΡΜΟΓΗ ΕΛΕΓΧΩΝ ΚΑΙ ΜΕΤΡΗΣΕΩΝ ΤΩΝ ΑΠΟΤΕΛΕΣΜΑΤΩΝ</a:t>
            </a:r>
            <a:endParaRPr lang="el-GR">
              <a:solidFill>
                <a:srgbClr val="FF0000"/>
              </a:solidFill>
            </a:endParaRPr>
          </a:p>
        </p:txBody>
      </p:sp>
      <p:graphicFrame>
        <p:nvGraphicFramePr>
          <p:cNvPr id="7" name="6 - Θέση περιεχομένου"/>
          <p:cNvGraphicFramePr>
            <a:graphicFrameLocks noGrp="1"/>
          </p:cNvGraphicFramePr>
          <p:nvPr>
            <p:ph sz="quarter" idx="2"/>
          </p:nvPr>
        </p:nvGraphicFramePr>
        <p:xfrm>
          <a:off x="457200" y="1711325"/>
          <a:ext cx="3521075"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 Θέση περιεχομένου"/>
          <p:cNvSpPr>
            <a:spLocks noGrp="1"/>
          </p:cNvSpPr>
          <p:nvPr>
            <p:ph sz="quarter" idx="4"/>
          </p:nvPr>
        </p:nvSpPr>
        <p:spPr/>
        <p:txBody>
          <a:bodyPr>
            <a:normAutofit fontScale="85000" lnSpcReduction="20000"/>
          </a:bodyPr>
          <a:lstStyle/>
          <a:p>
            <a:r>
              <a:rPr lang="el-GR" dirty="0" smtClean="0"/>
              <a:t>Για την εφαρμογή ενός προγράμματος διασφάλισης ποιότητας, συνεχιζόμενης βελτίωσης και περιοδικών ελέγχων προστίθεται κόστος στη λειτουργία του οργανισμού.</a:t>
            </a:r>
          </a:p>
          <a:p>
            <a:r>
              <a:rPr lang="el-GR" dirty="0" smtClean="0"/>
              <a:t>Η αύξηση του κόστους δεν συνεπάγεται αυτόματα και βελτίωση της ποιότητας, ούτε όμως η ποιότητα ισοδυναμεί με πρόσθετο κόστος για τον οργανισμό, τουλάχιστον όχι μακροπρόθεσμα</a:t>
            </a:r>
          </a:p>
          <a:p>
            <a:endParaRPr lang="el-GR" dirty="0"/>
          </a:p>
        </p:txBody>
      </p:sp>
    </p:spTree>
  </p:cSld>
  <p:clrMapOvr>
    <a:masterClrMapping/>
  </p:clrMapOvr>
  <p:transition spd="slow">
    <p:wedge/>
    <p:sndAc>
      <p:stSnd>
        <p:snd r:embed="rId2" name="arrow.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Η. Η ΕΥΘΥΝΗ ΤΗΣ ΗΓΕΣΙΑΣ</a:t>
            </a:r>
            <a:endParaRPr lang="el-GR" dirty="0"/>
          </a:p>
        </p:txBody>
      </p:sp>
      <p:sp>
        <p:nvSpPr>
          <p:cNvPr id="3" name="2 - Θέση κειμένου"/>
          <p:cNvSpPr>
            <a:spLocks noGrp="1"/>
          </p:cNvSpPr>
          <p:nvPr>
            <p:ph type="body" sz="half" idx="2"/>
          </p:nvPr>
        </p:nvSpPr>
        <p:spPr/>
        <p:txBody>
          <a:bodyPr>
            <a:noAutofit/>
          </a:bodyPr>
          <a:lstStyle/>
          <a:p>
            <a:pPr algn="ctr"/>
            <a:endParaRPr lang="el-GR" sz="1800" b="1" dirty="0" smtClean="0">
              <a:solidFill>
                <a:schemeClr val="bg1"/>
              </a:solidFill>
            </a:endParaRPr>
          </a:p>
          <a:p>
            <a:pPr algn="ctr"/>
            <a:r>
              <a:rPr lang="el-GR" sz="1800" b="1" dirty="0" smtClean="0">
                <a:solidFill>
                  <a:schemeClr val="bg1"/>
                </a:solidFill>
              </a:rPr>
              <a:t>ΕΙΝΑΙ ΕΥΘΥΝΗ ΤΗΣ ΗΓΕΣΙΑΣ ΝΑ ΕΜΠΝΕΥΣΕΙ ΤΟ ΟΡΑΜΑ ΤΗΣ ΠΟΙΟΤΗΤΑΣ ΤΩΝ ΥΠΗΡΕΣΙΩΝ ΠΟΥ ΠΑΡΕΧΟΝΤΑΙ ΣΤΟΥΣ ΑΣΘΕΝΕΙΣ, ΜΕΣΑ ΑΠΟ ΜΙΑ ΔΙΑΔΙΚΑΣΙΑ ΔΙΑΡΚΟΥΣ ΒΕΛΤΙΩΣΗΣ  ΠΟΥ ΔΕΝ ΘΑ ΑΠΟΤΕΛΕΙ ΑΠΕΙΛΗ ΓΙΑ ΤΟΥΣ ΕΡΓΑΖΟΜΕΝΟΥΣ, ΑΛΛΑ ΕΥΚΑΙΡΙΑ ΓΙΑ ΕΠΑΓΓΕΛΜΑΤΙΚΗ ΚΑΙ ΗΘΙΚΗ ΟΛΟΚΛΗΡΩΣΗ</a:t>
            </a:r>
            <a:endParaRPr lang="el-GR" sz="1800" b="1" dirty="0">
              <a:solidFill>
                <a:schemeClr val="bg1"/>
              </a:solidFill>
            </a:endParaRPr>
          </a:p>
        </p:txBody>
      </p:sp>
      <p:pic>
        <p:nvPicPr>
          <p:cNvPr id="5" name="4 - Θέση εικόνας" descr="ΙΤΑΛΙΑ 2 339.JPG"/>
          <p:cNvPicPr>
            <a:picLocks noGrp="1" noChangeAspect="1"/>
          </p:cNvPicPr>
          <p:nvPr>
            <p:ph type="pic" idx="1"/>
          </p:nvPr>
        </p:nvPicPr>
        <p:blipFill>
          <a:blip r:embed="rId3" cstate="print"/>
          <a:srcRect l="12486" r="12486"/>
          <a:stretch>
            <a:fillRect/>
          </a:stretch>
        </p:blipFill>
        <p:spPr/>
      </p:pic>
    </p:spTree>
  </p:cSld>
  <p:clrMapOvr>
    <a:masterClrMapping/>
  </p:clrMapOvr>
  <p:transition spd="slow">
    <p:wedge/>
    <p:sndAc>
      <p:stSnd>
        <p:snd r:embed="rId2" name="arrow.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solidFill>
                  <a:schemeClr val="bg1"/>
                </a:solidFill>
              </a:rPr>
              <a:t>5. ΣΧΕΣΕΙΣ ΔΗΜΟΣΙΩΝ ΥΠΑΛΛΗΛΩΝ ΚΑΙ ΠΟΛΙΤΩΝ – ΟΡΘΗ ΔΙΟΙΚΗΤΙΚΗ ΣΥΜΠΕΡΙΦΟΡΑ</a:t>
            </a:r>
          </a:p>
        </p:txBody>
      </p:sp>
      <p:sp>
        <p:nvSpPr>
          <p:cNvPr id="3" name="2 - Θέση κειμένου"/>
          <p:cNvSpPr>
            <a:spLocks noGrp="1"/>
          </p:cNvSpPr>
          <p:nvPr>
            <p:ph type="body" idx="2"/>
          </p:nvPr>
        </p:nvSpPr>
        <p:spPr>
          <a:xfrm>
            <a:off x="1000100" y="2000240"/>
            <a:ext cx="5855046" cy="671192"/>
          </a:xfrm>
        </p:spPr>
        <p:txBody>
          <a:bodyPr>
            <a:normAutofit fontScale="77500" lnSpcReduction="20000"/>
          </a:bodyPr>
          <a:lstStyle/>
          <a:p>
            <a:pPr algn="ctr"/>
            <a:endParaRPr lang="el-GR" b="1" i="1" dirty="0" smtClean="0"/>
          </a:p>
          <a:p>
            <a:pPr algn="ctr"/>
            <a:r>
              <a:rPr lang="el-GR" b="1" i="1" dirty="0" err="1" smtClean="0"/>
              <a:t>΄΄Οι</a:t>
            </a:r>
            <a:r>
              <a:rPr lang="el-GR" b="1" i="1" dirty="0" smtClean="0"/>
              <a:t> δημόσιοι υπάλληλοι είναι εκτελεστές της θέλησης του κράτους και υπηρετούν το λαό. Οφείλουν πίστη στο Σύνταγμα και αφοσίωση στην </a:t>
            </a:r>
            <a:r>
              <a:rPr lang="el-GR" b="1" i="1" dirty="0" err="1" smtClean="0"/>
              <a:t>Πατρίδα΄΄</a:t>
            </a:r>
            <a:endParaRPr lang="el-GR" b="1" i="1" dirty="0" smtClean="0"/>
          </a:p>
          <a:p>
            <a:endParaRPr lang="el-GR" b="1" i="1" dirty="0" smtClean="0"/>
          </a:p>
          <a:p>
            <a:pPr algn="ctr"/>
            <a:r>
              <a:rPr lang="el-GR" b="1" i="1" dirty="0" smtClean="0"/>
              <a:t>Άρθρο 103  παρ. 1 Συντάγματος</a:t>
            </a:r>
            <a:endParaRPr lang="el-GR" b="1" i="1" dirty="0"/>
          </a:p>
        </p:txBody>
      </p:sp>
      <p:sp>
        <p:nvSpPr>
          <p:cNvPr id="4" name="3 - Θέση περιεχομένου"/>
          <p:cNvSpPr>
            <a:spLocks noGrp="1"/>
          </p:cNvSpPr>
          <p:nvPr>
            <p:ph sz="half" idx="1"/>
          </p:nvPr>
        </p:nvSpPr>
        <p:spPr>
          <a:xfrm>
            <a:off x="500034" y="2928934"/>
            <a:ext cx="7239000" cy="4371752"/>
          </a:xfrm>
        </p:spPr>
        <p:txBody>
          <a:bodyPr/>
          <a:lstStyle/>
          <a:p>
            <a:pPr algn="ctr">
              <a:buNone/>
            </a:pPr>
            <a:r>
              <a:rPr lang="el-GR" b="1" i="1" dirty="0" err="1" smtClean="0"/>
              <a:t>΄΄Όλα</a:t>
            </a:r>
            <a:r>
              <a:rPr lang="el-GR" b="1" i="1" dirty="0" smtClean="0"/>
              <a:t> έχουν ειπωθεί,</a:t>
            </a:r>
          </a:p>
          <a:p>
            <a:pPr algn="ctr">
              <a:buNone/>
            </a:pPr>
            <a:r>
              <a:rPr lang="el-GR" b="1" i="1" dirty="0" smtClean="0"/>
              <a:t>μα αφού κανείς δεν ακούει,</a:t>
            </a:r>
          </a:p>
          <a:p>
            <a:pPr algn="ctr">
              <a:buNone/>
            </a:pPr>
            <a:r>
              <a:rPr lang="el-GR" b="1" i="1" dirty="0" smtClean="0"/>
              <a:t>πρέπει να ξεκινήσουμε από την </a:t>
            </a:r>
            <a:r>
              <a:rPr lang="el-GR" b="1" i="1" dirty="0" err="1" smtClean="0"/>
              <a:t>αρχή΄΄</a:t>
            </a:r>
            <a:endParaRPr lang="el-GR" b="1" i="1" dirty="0" smtClean="0"/>
          </a:p>
          <a:p>
            <a:pPr lvl="8" algn="ctr"/>
            <a:r>
              <a:rPr lang="en-US" sz="2000" b="1" i="1" dirty="0" smtClean="0"/>
              <a:t>Andre Gide</a:t>
            </a:r>
            <a:endParaRPr lang="el-GR" sz="2000" b="1" i="1" dirty="0"/>
          </a:p>
        </p:txBody>
      </p:sp>
    </p:spTree>
  </p:cSld>
  <p:clrMapOvr>
    <a:masterClrMapping/>
  </p:clrMapOvr>
  <p:transition spd="slow">
    <p:wedge/>
    <p:sndAc>
      <p:stSnd>
        <p:snd r:embed="rId2" name="arrow.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5.1. ΣΥΜΠΕΡΙΦΟΡΑ ΚΑΙ ΥΠΟΧΡΕΩΣΕΙΣ ΤΩΝ ΔΗΜΟΣΙΩΝ ΥΠΑΛΛΗΛΩΝ</a:t>
            </a:r>
            <a:endParaRPr lang="el-GR" dirty="0"/>
          </a:p>
        </p:txBody>
      </p:sp>
      <p:graphicFrame>
        <p:nvGraphicFramePr>
          <p:cNvPr id="5" name="4 - Θέση περιεχομένου"/>
          <p:cNvGraphicFramePr>
            <a:graphicFrameLocks noGrp="1"/>
          </p:cNvGraphicFramePr>
          <p:nvPr>
            <p:ph sz="half" idx="1"/>
          </p:nvPr>
        </p:nvGraphicFramePr>
        <p:xfrm>
          <a:off x="457200" y="1600200"/>
          <a:ext cx="3521075"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 Θέση περιεχομένου"/>
          <p:cNvGraphicFramePr>
            <a:graphicFrameLocks noGrp="1"/>
          </p:cNvGraphicFramePr>
          <p:nvPr>
            <p:ph sz="half" idx="2"/>
          </p:nvPr>
        </p:nvGraphicFramePr>
        <p:xfrm>
          <a:off x="4178300" y="1600200"/>
          <a:ext cx="3521075"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slow">
    <p:wedge/>
    <p:sndAc>
      <p:stSnd>
        <p:snd r:embed="rId2" name="arrow.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5.1.α. ΕΠΑΓΓΕΛΜΑΤΙΣΜΟΣ</a:t>
            </a:r>
            <a:br>
              <a:rPr lang="el-GR" dirty="0" smtClean="0"/>
            </a:br>
            <a:r>
              <a:rPr lang="el-GR" sz="2200" cap="none" dirty="0" smtClean="0">
                <a:solidFill>
                  <a:srgbClr val="FF0000"/>
                </a:solidFill>
              </a:rPr>
              <a:t>Ο δημόσιος υπάλληλος οφείλει να έχει άριστη γνώση του αντικειμένου του και να ενημερώνεται συνεχώς για τις εξελίξεις που σημειώνονται στον επαγγελματικό χώρο του</a:t>
            </a:r>
            <a:endParaRPr lang="el-GR" sz="2200" dirty="0">
              <a:solidFill>
                <a:srgbClr val="FF0000"/>
              </a:solidFill>
            </a:endParaRPr>
          </a:p>
        </p:txBody>
      </p:sp>
      <p:sp>
        <p:nvSpPr>
          <p:cNvPr id="3" name="2 - Θέση κειμένου"/>
          <p:cNvSpPr>
            <a:spLocks noGrp="1"/>
          </p:cNvSpPr>
          <p:nvPr>
            <p:ph type="body" idx="1"/>
          </p:nvPr>
        </p:nvSpPr>
        <p:spPr/>
        <p:txBody>
          <a:bodyPr>
            <a:normAutofit/>
          </a:bodyPr>
          <a:lstStyle/>
          <a:p>
            <a:r>
              <a:rPr lang="el-GR" sz="2400" dirty="0" smtClean="0">
                <a:solidFill>
                  <a:srgbClr val="FF0000"/>
                </a:solidFill>
              </a:rPr>
              <a:t>ΕΥΠΡΕΠΕΙΑ</a:t>
            </a:r>
            <a:endParaRPr lang="el-GR" sz="2400" dirty="0">
              <a:solidFill>
                <a:srgbClr val="FF0000"/>
              </a:solidFill>
            </a:endParaRPr>
          </a:p>
        </p:txBody>
      </p:sp>
      <p:sp>
        <p:nvSpPr>
          <p:cNvPr id="4" name="3 - Θέση κειμένου"/>
          <p:cNvSpPr>
            <a:spLocks noGrp="1"/>
          </p:cNvSpPr>
          <p:nvPr>
            <p:ph type="body" sz="half" idx="3"/>
          </p:nvPr>
        </p:nvSpPr>
        <p:spPr/>
        <p:txBody>
          <a:bodyPr>
            <a:normAutofit/>
          </a:bodyPr>
          <a:lstStyle/>
          <a:p>
            <a:r>
              <a:rPr lang="el-GR" sz="2400" dirty="0" smtClean="0">
                <a:solidFill>
                  <a:srgbClr val="FF0000"/>
                </a:solidFill>
              </a:rPr>
              <a:t>ΣΕΒΑΣΜΟΣ</a:t>
            </a:r>
            <a:endParaRPr lang="el-GR" sz="2400" dirty="0">
              <a:solidFill>
                <a:srgbClr val="FF0000"/>
              </a:solidFill>
            </a:endParaRPr>
          </a:p>
        </p:txBody>
      </p:sp>
      <p:graphicFrame>
        <p:nvGraphicFramePr>
          <p:cNvPr id="7" name="6 - Θέση περιεχομένου"/>
          <p:cNvGraphicFramePr>
            <a:graphicFrameLocks noGrp="1"/>
          </p:cNvGraphicFramePr>
          <p:nvPr>
            <p:ph sz="quarter" idx="2"/>
          </p:nvPr>
        </p:nvGraphicFramePr>
        <p:xfrm>
          <a:off x="457200" y="1711325"/>
          <a:ext cx="3521075"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 Θέση περιεχομένου"/>
          <p:cNvGraphicFramePr>
            <a:graphicFrameLocks noGrp="1"/>
          </p:cNvGraphicFramePr>
          <p:nvPr>
            <p:ph sz="quarter" idx="4"/>
          </p:nvPr>
        </p:nvGraphicFramePr>
        <p:xfrm>
          <a:off x="4178300" y="1711325"/>
          <a:ext cx="3521075" cy="4114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slow">
    <p:wedge/>
    <p:sndAc>
      <p:stSnd>
        <p:snd r:embed="rId2" name="arrow.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5.1.β. ΣΥΜΠΕΡΙΦΟΡΑ ΚΑΤΑ ΤΟΝ ΧΕΙΡΙΣΜΟ ΤΩΝ ΥΠΟΘΕΣΕΩΝ ΤΩΝ ΠΟΛΙΤΩΝ</a:t>
            </a:r>
            <a:endParaRPr lang="el-GR" dirty="0"/>
          </a:p>
        </p:txBody>
      </p:sp>
      <p:graphicFrame>
        <p:nvGraphicFramePr>
          <p:cNvPr id="8" name="7 - Θέση περιεχομένου"/>
          <p:cNvGraphicFramePr>
            <a:graphicFrameLocks noGrp="1"/>
          </p:cNvGraphicFramePr>
          <p:nvPr>
            <p:ph sz="half" idx="2"/>
          </p:nvPr>
        </p:nvGraphicFramePr>
        <p:xfrm>
          <a:off x="4143372" y="1571612"/>
          <a:ext cx="3521075"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 Θέση περιεχομένου"/>
          <p:cNvGraphicFramePr>
            <a:graphicFrameLocks noGrp="1"/>
          </p:cNvGraphicFramePr>
          <p:nvPr>
            <p:ph sz="half" idx="1"/>
          </p:nvPr>
        </p:nvGraphicFramePr>
        <p:xfrm>
          <a:off x="500034" y="1571612"/>
          <a:ext cx="3257544" cy="39830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slow">
    <p:wedge/>
    <p:sndAc>
      <p:stSnd>
        <p:snd r:embed="rId2" name="arrow.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5.1.β. ΣΥΜΠΕΡΙΦΟΡΑ ΚΑΤΑ ΤΟΝ ΧΕΙΡΙΣΜΟ ΤΩΝ ΥΠΟΘΕΣΕΩΝ ΤΩΝ ΠΟΛΙΤΩΝ</a:t>
            </a:r>
            <a:endParaRPr lang="el-GR" dirty="0"/>
          </a:p>
        </p:txBody>
      </p:sp>
      <p:sp>
        <p:nvSpPr>
          <p:cNvPr id="3" name="2 - Θέση κειμένου"/>
          <p:cNvSpPr>
            <a:spLocks noGrp="1"/>
          </p:cNvSpPr>
          <p:nvPr>
            <p:ph type="body" idx="1"/>
          </p:nvPr>
        </p:nvSpPr>
        <p:spPr/>
        <p:txBody>
          <a:bodyPr/>
          <a:lstStyle/>
          <a:p>
            <a:endParaRPr lang="el-GR"/>
          </a:p>
        </p:txBody>
      </p:sp>
      <p:sp>
        <p:nvSpPr>
          <p:cNvPr id="4" name="3 - Θέση κειμένου"/>
          <p:cNvSpPr>
            <a:spLocks noGrp="1"/>
          </p:cNvSpPr>
          <p:nvPr>
            <p:ph type="body" sz="half" idx="3"/>
          </p:nvPr>
        </p:nvSpPr>
        <p:spPr/>
        <p:txBody>
          <a:bodyPr/>
          <a:lstStyle/>
          <a:p>
            <a:endParaRPr lang="el-GR"/>
          </a:p>
        </p:txBody>
      </p:sp>
      <p:graphicFrame>
        <p:nvGraphicFramePr>
          <p:cNvPr id="7" name="6 - Θέση περιεχομένου"/>
          <p:cNvGraphicFramePr>
            <a:graphicFrameLocks noGrp="1"/>
          </p:cNvGraphicFramePr>
          <p:nvPr>
            <p:ph sz="quarter" idx="2"/>
          </p:nvPr>
        </p:nvGraphicFramePr>
        <p:xfrm>
          <a:off x="457200" y="1711325"/>
          <a:ext cx="3521075"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 Θέση περιεχομένου"/>
          <p:cNvGraphicFramePr>
            <a:graphicFrameLocks noGrp="1"/>
          </p:cNvGraphicFramePr>
          <p:nvPr>
            <p:ph sz="quarter" idx="4"/>
          </p:nvPr>
        </p:nvGraphicFramePr>
        <p:xfrm>
          <a:off x="4178300" y="1711325"/>
          <a:ext cx="3521075" cy="4114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slow">
    <p:wedge/>
    <p:sndAc>
      <p:stSnd>
        <p:snd r:embed="rId2" name="arrow.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ΑΡΕΤΗ ΚΑΙ ΤΕΛΕΙΟΤΗΤΑ</a:t>
            </a:r>
            <a:endParaRPr lang="el-GR" dirty="0"/>
          </a:p>
        </p:txBody>
      </p:sp>
      <p:sp>
        <p:nvSpPr>
          <p:cNvPr id="3" name="2 - Θέση περιεχομένου"/>
          <p:cNvSpPr>
            <a:spLocks noGrp="1"/>
          </p:cNvSpPr>
          <p:nvPr>
            <p:ph sz="half" idx="1"/>
          </p:nvPr>
        </p:nvSpPr>
        <p:spPr>
          <a:xfrm>
            <a:off x="457200" y="1600200"/>
            <a:ext cx="3520440" cy="5257800"/>
          </a:xfrm>
        </p:spPr>
        <p:txBody>
          <a:bodyPr>
            <a:normAutofit fontScale="32500" lnSpcReduction="20000"/>
          </a:bodyPr>
          <a:lstStyle/>
          <a:p>
            <a:pPr algn="ctr">
              <a:lnSpc>
                <a:spcPct val="120000"/>
              </a:lnSpc>
            </a:pPr>
            <a:r>
              <a:rPr lang="el-GR" sz="5600" b="1" dirty="0" smtClean="0"/>
              <a:t>Η ΦΙΛΟΣΟΦΙΚΗ ΠΡΟΣΕΓΓΙΣΗ θεωρεί την Ποιότητα ως μια έννοια η οποία είναι συνώνυμη των αρχαίων ελληνικών αρετών</a:t>
            </a:r>
          </a:p>
          <a:p>
            <a:pPr algn="ctr">
              <a:lnSpc>
                <a:spcPct val="120000"/>
              </a:lnSpc>
            </a:pPr>
            <a:r>
              <a:rPr lang="el-GR" sz="5600" b="1" dirty="0" smtClean="0"/>
              <a:t>Η προσπάθεια πολλών επιχειρήσεων να προσεγγίσουν την Ποιότητα με τη φιλοσοφική της διάσταση τους οδήγησε σε ενέργειες που αποσκοπούσαν στην τελειότητα, στην ανεύρεση της ουσίας της Ποιότητας, που όμως πρακτικά είχαν αδυναμίες να αξιολογήσουν την αποτελεσματικότητά τους. </a:t>
            </a:r>
          </a:p>
          <a:p>
            <a:pPr algn="ctr">
              <a:buNone/>
            </a:pPr>
            <a:endParaRPr lang="el-GR" dirty="0"/>
          </a:p>
        </p:txBody>
      </p:sp>
      <p:pic>
        <p:nvPicPr>
          <p:cNvPr id="5" name="4 - Θέση περιεχομένου" descr="IMG_2762.JPG"/>
          <p:cNvPicPr>
            <a:picLocks noGrp="1" noChangeAspect="1"/>
          </p:cNvPicPr>
          <p:nvPr>
            <p:ph sz="half" idx="2"/>
          </p:nvPr>
        </p:nvPicPr>
        <p:blipFill>
          <a:blip r:embed="rId3" cstate="print"/>
          <a:stretch>
            <a:fillRect/>
          </a:stretch>
        </p:blipFill>
        <p:spPr>
          <a:xfrm>
            <a:off x="4948535" y="2542778"/>
            <a:ext cx="1980604" cy="2640806"/>
          </a:xfrm>
        </p:spPr>
      </p:pic>
    </p:spTree>
  </p:cSld>
  <p:clrMapOvr>
    <a:masterClrMapping/>
  </p:clrMapOvr>
  <p:transition spd="slow">
    <p:wedge/>
    <p:sndAc>
      <p:stSnd>
        <p:snd r:embed="rId2" name="arrow.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5.2. ΘΕΜΕΛΙΩΔΕΙΣ ΑΡΧΕΣ ΤΗΣ ΔΙΟΙΚΗΤΙΚΗΣ ΔΡΑΣΗΣ</a:t>
            </a:r>
            <a:endParaRPr lang="el-GR" dirty="0"/>
          </a:p>
        </p:txBody>
      </p:sp>
      <p:sp>
        <p:nvSpPr>
          <p:cNvPr id="3" name="2 - Θέση κειμένου"/>
          <p:cNvSpPr>
            <a:spLocks noGrp="1"/>
          </p:cNvSpPr>
          <p:nvPr>
            <p:ph type="body" idx="1"/>
          </p:nvPr>
        </p:nvSpPr>
        <p:spPr/>
        <p:txBody>
          <a:bodyPr/>
          <a:lstStyle/>
          <a:p>
            <a:r>
              <a:rPr lang="el-GR" dirty="0" smtClean="0">
                <a:solidFill>
                  <a:srgbClr val="FF0000"/>
                </a:solidFill>
              </a:rPr>
              <a:t>ΘΕΜΕΛΙΩΔΕΙΣ ΑΡΧΕΣ</a:t>
            </a:r>
            <a:endParaRPr lang="el-GR" dirty="0">
              <a:solidFill>
                <a:srgbClr val="FF0000"/>
              </a:solidFill>
            </a:endParaRPr>
          </a:p>
        </p:txBody>
      </p:sp>
      <p:sp>
        <p:nvSpPr>
          <p:cNvPr id="4" name="3 - Θέση κειμένου"/>
          <p:cNvSpPr>
            <a:spLocks noGrp="1"/>
          </p:cNvSpPr>
          <p:nvPr>
            <p:ph type="body" sz="half" idx="3"/>
          </p:nvPr>
        </p:nvSpPr>
        <p:spPr/>
        <p:txBody>
          <a:bodyPr/>
          <a:lstStyle/>
          <a:p>
            <a:r>
              <a:rPr lang="el-GR" dirty="0" smtClean="0">
                <a:solidFill>
                  <a:srgbClr val="FF0000"/>
                </a:solidFill>
              </a:rPr>
              <a:t>ΘΕΜΕΛΙΩΔΕΙΣ ΑΡΧΕΣ</a:t>
            </a:r>
            <a:endParaRPr lang="el-GR" dirty="0">
              <a:solidFill>
                <a:srgbClr val="FF0000"/>
              </a:solidFill>
            </a:endParaRPr>
          </a:p>
        </p:txBody>
      </p:sp>
      <p:graphicFrame>
        <p:nvGraphicFramePr>
          <p:cNvPr id="7" name="6 - Θέση περιεχομένου"/>
          <p:cNvGraphicFramePr>
            <a:graphicFrameLocks noGrp="1"/>
          </p:cNvGraphicFramePr>
          <p:nvPr>
            <p:ph sz="quarter" idx="2"/>
          </p:nvPr>
        </p:nvGraphicFramePr>
        <p:xfrm>
          <a:off x="457200" y="1571612"/>
          <a:ext cx="3521075" cy="4254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 Θέση περιεχομένου"/>
          <p:cNvGraphicFramePr>
            <a:graphicFrameLocks noGrp="1"/>
          </p:cNvGraphicFramePr>
          <p:nvPr>
            <p:ph sz="quarter" idx="4"/>
          </p:nvPr>
        </p:nvGraphicFramePr>
        <p:xfrm>
          <a:off x="4178300" y="1571612"/>
          <a:ext cx="3521075" cy="42545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slow">
    <p:wedge/>
    <p:sndAc>
      <p:stSnd>
        <p:snd r:embed="rId2" name="arrow.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mtClean="0"/>
              <a:t>5.3. </a:t>
            </a:r>
            <a:r>
              <a:rPr lang="el-GR" dirty="0" smtClean="0"/>
              <a:t>ΔΙΟΙΚΗΤΙΚΕΣ ΠΡΑΞΕΙΣ</a:t>
            </a:r>
            <a:endParaRPr lang="el-GR" dirty="0"/>
          </a:p>
        </p:txBody>
      </p:sp>
      <p:sp>
        <p:nvSpPr>
          <p:cNvPr id="3" name="2 - Θέση κειμένου"/>
          <p:cNvSpPr>
            <a:spLocks noGrp="1"/>
          </p:cNvSpPr>
          <p:nvPr>
            <p:ph type="body" idx="2"/>
          </p:nvPr>
        </p:nvSpPr>
        <p:spPr/>
        <p:txBody>
          <a:bodyPr>
            <a:normAutofit fontScale="85000" lnSpcReduction="20000"/>
          </a:bodyPr>
          <a:lstStyle/>
          <a:p>
            <a:pPr algn="ctr"/>
            <a:r>
              <a:rPr lang="el-GR" sz="1800" b="1" dirty="0" smtClean="0"/>
              <a:t>Α) </a:t>
            </a:r>
            <a:r>
              <a:rPr lang="el-GR" sz="1800" b="1" u="sng" dirty="0" smtClean="0"/>
              <a:t>Κανονιστικές</a:t>
            </a:r>
            <a:r>
              <a:rPr lang="el-GR" sz="1800" b="1" dirty="0" smtClean="0"/>
              <a:t> (θεσπίζονται απρόσωποι κανόνες)</a:t>
            </a:r>
          </a:p>
          <a:p>
            <a:pPr algn="ctr"/>
            <a:r>
              <a:rPr lang="el-GR" sz="1800" b="1" dirty="0" smtClean="0"/>
              <a:t>Β) </a:t>
            </a:r>
            <a:r>
              <a:rPr lang="el-GR" sz="1800" b="1" u="sng" dirty="0" smtClean="0"/>
              <a:t>Ατομικές </a:t>
            </a:r>
            <a:r>
              <a:rPr lang="el-GR" sz="1800" b="1" dirty="0" smtClean="0"/>
              <a:t>(θεσπίζονται ατομικοί κανόνες – ευμενείς ή δυσμενείς για το διοικούμενο)</a:t>
            </a:r>
            <a:endParaRPr lang="el-GR" sz="1800" b="1" dirty="0"/>
          </a:p>
        </p:txBody>
      </p:sp>
      <p:graphicFrame>
        <p:nvGraphicFramePr>
          <p:cNvPr id="5" name="4 - Θέση περιεχομένου"/>
          <p:cNvGraphicFramePr>
            <a:graphicFrameLocks noGrp="1"/>
          </p:cNvGraphicFramePr>
          <p:nvPr>
            <p:ph sz="half" idx="1"/>
          </p:nvPr>
        </p:nvGraphicFramePr>
        <p:xfrm>
          <a:off x="457200" y="2133600"/>
          <a:ext cx="7239000" cy="4371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 Βέλος προς τα κάτω"/>
          <p:cNvSpPr/>
          <p:nvPr/>
        </p:nvSpPr>
        <p:spPr>
          <a:xfrm>
            <a:off x="1928794" y="221455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wedge/>
    <p:sndAc>
      <p:stSnd>
        <p:snd r:embed="rId2" name="arrow.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0"/>
            <a:ext cx="7127776" cy="1463040"/>
          </a:xfrm>
        </p:spPr>
        <p:txBody>
          <a:bodyPr>
            <a:normAutofit fontScale="90000"/>
          </a:bodyPr>
          <a:lstStyle/>
          <a:p>
            <a:pPr algn="ct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i="1" dirty="0" smtClean="0">
                <a:solidFill>
                  <a:schemeClr val="tx1"/>
                </a:solidFill>
              </a:rPr>
              <a:t>Η</a:t>
            </a:r>
            <a:r>
              <a:rPr lang="el-GR" i="1" cap="none" dirty="0" smtClean="0">
                <a:solidFill>
                  <a:schemeClr val="tx1"/>
                </a:solidFill>
              </a:rPr>
              <a:t> διοίκηση έχει πάντοτε διακριτική ευχέρεια να ανακαλεί τις πράξεις της</a:t>
            </a:r>
            <a:r>
              <a:rPr lang="el-GR" dirty="0" smtClean="0"/>
              <a:t/>
            </a:r>
            <a:br>
              <a:rPr lang="el-GR" dirty="0" smtClean="0"/>
            </a:br>
            <a:endParaRPr lang="el-GR" dirty="0"/>
          </a:p>
        </p:txBody>
      </p:sp>
      <p:sp>
        <p:nvSpPr>
          <p:cNvPr id="3" name="2 - Θέση κειμένου"/>
          <p:cNvSpPr>
            <a:spLocks noGrp="1"/>
          </p:cNvSpPr>
          <p:nvPr>
            <p:ph type="body" idx="1"/>
          </p:nvPr>
        </p:nvSpPr>
        <p:spPr/>
        <p:txBody>
          <a:bodyPr>
            <a:normAutofit fontScale="85000" lnSpcReduction="20000"/>
          </a:bodyPr>
          <a:lstStyle/>
          <a:p>
            <a:r>
              <a:rPr lang="el-GR" dirty="0" smtClean="0">
                <a:solidFill>
                  <a:srgbClr val="C00000"/>
                </a:solidFill>
              </a:rPr>
              <a:t>ΚΑΝΟΝΙΣΤΙΚΕΣ ΚΑΙ ΑΤΟΜΙΚΕΣ ΔΙΟΙΚΗΤΙΚΕΣ ΠΡΑΞΕΙΣ</a:t>
            </a:r>
            <a:endParaRPr lang="el-GR" dirty="0">
              <a:solidFill>
                <a:srgbClr val="C00000"/>
              </a:solidFill>
            </a:endParaRPr>
          </a:p>
        </p:txBody>
      </p:sp>
      <p:sp>
        <p:nvSpPr>
          <p:cNvPr id="4" name="3 - Θέση κειμένου"/>
          <p:cNvSpPr>
            <a:spLocks noGrp="1"/>
          </p:cNvSpPr>
          <p:nvPr>
            <p:ph type="body" sz="half" idx="3"/>
          </p:nvPr>
        </p:nvSpPr>
        <p:spPr/>
        <p:txBody>
          <a:bodyPr>
            <a:normAutofit fontScale="92500" lnSpcReduction="20000"/>
          </a:bodyPr>
          <a:lstStyle/>
          <a:p>
            <a:r>
              <a:rPr lang="el-GR" sz="1500" dirty="0" smtClean="0">
                <a:solidFill>
                  <a:srgbClr val="C00000"/>
                </a:solidFill>
              </a:rPr>
              <a:t>ΚΑΝΟΝΙΣΤΙΚΕΣ ΚΑΙ ΑΤΟΜΙΚΕΣ ΔΙΟΙΚΗΤΙΚΕΣ ΠΡΑΞΕΙΣ</a:t>
            </a:r>
            <a:endParaRPr lang="el-GR" sz="1500" dirty="0">
              <a:solidFill>
                <a:srgbClr val="C00000"/>
              </a:solidFill>
            </a:endParaRPr>
          </a:p>
        </p:txBody>
      </p:sp>
      <p:sp>
        <p:nvSpPr>
          <p:cNvPr id="5" name="4 - Θέση περιεχομένου"/>
          <p:cNvSpPr>
            <a:spLocks noGrp="1"/>
          </p:cNvSpPr>
          <p:nvPr>
            <p:ph sz="quarter" idx="2"/>
          </p:nvPr>
        </p:nvSpPr>
        <p:spPr/>
        <p:txBody>
          <a:bodyPr/>
          <a:lstStyle/>
          <a:p>
            <a:pPr lvl="0" algn="ctr"/>
            <a:r>
              <a:rPr lang="el-GR" b="1" dirty="0" smtClean="0">
                <a:solidFill>
                  <a:srgbClr val="C00000"/>
                </a:solidFill>
              </a:rPr>
              <a:t>ΙΣΧΥΣ ΔΙΟΙΚΗΤΙΚΩΝ ΠΡΑΞΕΩΝ</a:t>
            </a:r>
          </a:p>
          <a:p>
            <a:pPr lvl="0"/>
            <a:r>
              <a:rPr lang="el-GR" dirty="0" smtClean="0"/>
              <a:t>Οι διοικητικές πράξεις ισχύουν από τη στιγμή της έκδοσής τους. Οι κανονιστικές πράξεις ισχύουν από τη δημοσίευσή τους στο ΦΕΚ)</a:t>
            </a:r>
          </a:p>
          <a:p>
            <a:endParaRPr lang="el-GR" dirty="0"/>
          </a:p>
        </p:txBody>
      </p:sp>
      <p:sp>
        <p:nvSpPr>
          <p:cNvPr id="6" name="5 - Θέση περιεχομένου"/>
          <p:cNvSpPr>
            <a:spLocks noGrp="1"/>
          </p:cNvSpPr>
          <p:nvPr>
            <p:ph sz="quarter" idx="4"/>
          </p:nvPr>
        </p:nvSpPr>
        <p:spPr/>
        <p:txBody>
          <a:bodyPr>
            <a:normAutofit lnSpcReduction="10000"/>
          </a:bodyPr>
          <a:lstStyle/>
          <a:p>
            <a:pPr algn="ctr"/>
            <a:r>
              <a:rPr lang="el-GR" b="1" dirty="0" smtClean="0">
                <a:solidFill>
                  <a:srgbClr val="C00000"/>
                </a:solidFill>
              </a:rPr>
              <a:t>ΑΙΤΙΟΛΟΓΙΑ ΔΙΟΙΚΗΤΙΚΩΝ ΠΡΑΞΕΩΝ</a:t>
            </a:r>
          </a:p>
          <a:p>
            <a:r>
              <a:rPr lang="el-GR" dirty="0" smtClean="0"/>
              <a:t>Όλες οι (γραπτές) διοικητικές πράξεις πρέπει να φέρουν αιτιολογία, η οποία να περιλαμβάνει τη διαπίστωση της συνδρομής των κατά νόμο προϋποθέσεων για την έκδοσή τους</a:t>
            </a:r>
            <a:endParaRPr lang="el-GR" dirty="0"/>
          </a:p>
        </p:txBody>
      </p:sp>
    </p:spTree>
  </p:cSld>
  <p:clrMapOvr>
    <a:masterClrMapping/>
  </p:clrMapOvr>
  <p:transition spd="slow">
    <p:wedge/>
    <p:sndAc>
      <p:stSnd>
        <p:snd r:embed="rId2" name="arrow.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ΣΥΜΠΕΡΑΣΜΑΤΑ</a:t>
            </a:r>
            <a:endParaRPr lang="el-GR" dirty="0"/>
          </a:p>
        </p:txBody>
      </p:sp>
      <p:sp>
        <p:nvSpPr>
          <p:cNvPr id="3" name="2 - Θέση κειμένου"/>
          <p:cNvSpPr>
            <a:spLocks noGrp="1"/>
          </p:cNvSpPr>
          <p:nvPr>
            <p:ph type="body" idx="1"/>
          </p:nvPr>
        </p:nvSpPr>
        <p:spPr/>
        <p:txBody>
          <a:bodyPr>
            <a:normAutofit fontScale="92500"/>
          </a:bodyPr>
          <a:lstStyle/>
          <a:p>
            <a:r>
              <a:rPr lang="el-GR" dirty="0" smtClean="0">
                <a:solidFill>
                  <a:srgbClr val="C00000"/>
                </a:solidFill>
              </a:rPr>
              <a:t>7. Πολυσυλλεκτική, ομαδική εργασία</a:t>
            </a:r>
            <a:endParaRPr lang="el-GR" dirty="0">
              <a:solidFill>
                <a:srgbClr val="C00000"/>
              </a:solidFill>
            </a:endParaRPr>
          </a:p>
        </p:txBody>
      </p:sp>
      <p:sp>
        <p:nvSpPr>
          <p:cNvPr id="4" name="3 - Θέση κειμένου"/>
          <p:cNvSpPr>
            <a:spLocks noGrp="1"/>
          </p:cNvSpPr>
          <p:nvPr>
            <p:ph type="body" sz="half" idx="3"/>
          </p:nvPr>
        </p:nvSpPr>
        <p:spPr/>
        <p:txBody>
          <a:bodyPr>
            <a:noAutofit/>
          </a:bodyPr>
          <a:lstStyle/>
          <a:p>
            <a:r>
              <a:rPr lang="el-GR" smtClean="0">
                <a:solidFill>
                  <a:srgbClr val="C00000"/>
                </a:solidFill>
              </a:rPr>
              <a:t>8. Συνεχιζόμενη </a:t>
            </a:r>
            <a:r>
              <a:rPr lang="el-GR" dirty="0" smtClean="0">
                <a:solidFill>
                  <a:srgbClr val="C00000"/>
                </a:solidFill>
              </a:rPr>
              <a:t>εκπαίδευση και επιβράβευση</a:t>
            </a:r>
            <a:endParaRPr lang="el-GR" dirty="0">
              <a:solidFill>
                <a:srgbClr val="C00000"/>
              </a:solidFill>
            </a:endParaRPr>
          </a:p>
        </p:txBody>
      </p:sp>
      <p:graphicFrame>
        <p:nvGraphicFramePr>
          <p:cNvPr id="7" name="6 - Θέση περιεχομένου"/>
          <p:cNvGraphicFramePr>
            <a:graphicFrameLocks noGrp="1"/>
          </p:cNvGraphicFramePr>
          <p:nvPr>
            <p:ph sz="quarter" idx="2"/>
          </p:nvPr>
        </p:nvGraphicFramePr>
        <p:xfrm>
          <a:off x="457200" y="1711325"/>
          <a:ext cx="3521075"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 Θέση περιεχομένου"/>
          <p:cNvGraphicFramePr>
            <a:graphicFrameLocks noGrp="1"/>
          </p:cNvGraphicFramePr>
          <p:nvPr>
            <p:ph sz="quarter" idx="4"/>
          </p:nvPr>
        </p:nvGraphicFramePr>
        <p:xfrm>
          <a:off x="4178300" y="1711325"/>
          <a:ext cx="3521075" cy="4114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slow">
    <p:wedge/>
    <p:sndAc>
      <p:stSnd>
        <p:snd r:embed="rId2" name="arrow.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 ΚΥΚΛΟΣ ΤΟΥ </a:t>
            </a:r>
            <a:r>
              <a:rPr lang="en-US" dirty="0" smtClean="0"/>
              <a:t>Deming</a:t>
            </a:r>
            <a:r>
              <a:rPr smtClean="0"/>
              <a:t> (deming circle)</a:t>
            </a:r>
            <a:endParaRPr lang="el-GR" dirty="0"/>
          </a:p>
        </p:txBody>
      </p:sp>
      <p:sp>
        <p:nvSpPr>
          <p:cNvPr id="3" name="2 - Θέση κειμένου"/>
          <p:cNvSpPr>
            <a:spLocks noGrp="1"/>
          </p:cNvSpPr>
          <p:nvPr>
            <p:ph type="body" idx="2"/>
          </p:nvPr>
        </p:nvSpPr>
        <p:spPr/>
        <p:txBody>
          <a:bodyPr/>
          <a:lstStyle/>
          <a:p>
            <a:pPr algn="ctr"/>
            <a:r>
              <a:rPr lang="en-US" b="1" dirty="0" smtClean="0"/>
              <a:t>William Edwards Deming (1900-1993) </a:t>
            </a:r>
            <a:r>
              <a:rPr lang="el-GR" b="1" dirty="0" smtClean="0"/>
              <a:t>Αμερικανός στατιστικολόγος, καθηγητής, συγγραφέας, ομιλητής και σύμβουλος</a:t>
            </a:r>
            <a:endParaRPr lang="el-GR" b="1" dirty="0"/>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1500166" y="2143116"/>
            <a:ext cx="4020738" cy="4371975"/>
          </a:xfrm>
          <a:prstGeom prst="rect">
            <a:avLst/>
          </a:prstGeom>
          <a:noFill/>
          <a:ln w="9525">
            <a:noFill/>
            <a:miter lim="800000"/>
            <a:headEnd/>
            <a:tailEnd/>
          </a:ln>
          <a:effectLst/>
        </p:spPr>
      </p:pic>
    </p:spTree>
  </p:cSld>
  <p:clrMapOvr>
    <a:masterClrMapping/>
  </p:clrMapOvr>
  <p:transition spd="slow">
    <p:wedge/>
    <p:sndAc>
      <p:stSnd>
        <p:snd r:embed="rId2" name="arrow.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ΚΥΚΛΟΣ ΤΟΥ </a:t>
            </a:r>
            <a:r>
              <a:rPr lang="en-US" dirty="0" smtClean="0"/>
              <a:t>DEMING, </a:t>
            </a:r>
            <a:r>
              <a:rPr lang="el-GR" dirty="0" smtClean="0"/>
              <a:t>ΓΝΩΣΤΟΣ ΚΑΙ ΩΣ </a:t>
            </a:r>
            <a:r>
              <a:rPr lang="en-US" dirty="0" smtClean="0"/>
              <a:t>PDCA (PLAN-DO-CHECK-ACT)</a:t>
            </a:r>
            <a:endParaRPr lang="el-GR" dirty="0"/>
          </a:p>
        </p:txBody>
      </p:sp>
      <p:sp>
        <p:nvSpPr>
          <p:cNvPr id="3" name="2 - Θέση κειμένου"/>
          <p:cNvSpPr>
            <a:spLocks noGrp="1"/>
          </p:cNvSpPr>
          <p:nvPr>
            <p:ph type="body" idx="1"/>
          </p:nvPr>
        </p:nvSpPr>
        <p:spPr/>
        <p:txBody>
          <a:bodyPr>
            <a:normAutofit fontScale="85000" lnSpcReduction="10000"/>
          </a:bodyPr>
          <a:lstStyle/>
          <a:p>
            <a:r>
              <a:rPr lang="el-GR" dirty="0" smtClean="0">
                <a:solidFill>
                  <a:srgbClr val="C00000"/>
                </a:solidFill>
              </a:rPr>
              <a:t>ΚΥΚΛΟΣ ΠΟΙΟΤΗΤΑΣ (</a:t>
            </a:r>
            <a:r>
              <a:rPr lang="en-US" dirty="0" smtClean="0">
                <a:solidFill>
                  <a:srgbClr val="C00000"/>
                </a:solidFill>
              </a:rPr>
              <a:t>QUALITY CIRCLE)</a:t>
            </a:r>
            <a:endParaRPr lang="el-GR" dirty="0">
              <a:solidFill>
                <a:srgbClr val="C00000"/>
              </a:solidFill>
            </a:endParaRPr>
          </a:p>
        </p:txBody>
      </p:sp>
      <p:sp>
        <p:nvSpPr>
          <p:cNvPr id="4" name="3 - Θέση κειμένου"/>
          <p:cNvSpPr>
            <a:spLocks noGrp="1"/>
          </p:cNvSpPr>
          <p:nvPr>
            <p:ph type="body" sz="half" idx="3"/>
          </p:nvPr>
        </p:nvSpPr>
        <p:spPr/>
        <p:txBody>
          <a:bodyPr>
            <a:normAutofit fontScale="85000" lnSpcReduction="10000"/>
          </a:bodyPr>
          <a:lstStyle/>
          <a:p>
            <a:r>
              <a:rPr lang="el-GR" dirty="0" smtClean="0">
                <a:solidFill>
                  <a:srgbClr val="C00000"/>
                </a:solidFill>
              </a:rPr>
              <a:t>ΚΥΚΛΟΣ ΠΟΙΟΤΗΤΑΣ (</a:t>
            </a:r>
            <a:r>
              <a:rPr lang="en-US" dirty="0" smtClean="0">
                <a:solidFill>
                  <a:srgbClr val="C00000"/>
                </a:solidFill>
              </a:rPr>
              <a:t>QUALITY CIRCLE)</a:t>
            </a:r>
            <a:endParaRPr lang="el-GR" dirty="0">
              <a:solidFill>
                <a:srgbClr val="C00000"/>
              </a:solidFill>
            </a:endParaRPr>
          </a:p>
        </p:txBody>
      </p:sp>
      <p:sp>
        <p:nvSpPr>
          <p:cNvPr id="5" name="4 - Θέση περιεχομένου"/>
          <p:cNvSpPr>
            <a:spLocks noGrp="1"/>
          </p:cNvSpPr>
          <p:nvPr>
            <p:ph sz="quarter" idx="2"/>
          </p:nvPr>
        </p:nvSpPr>
        <p:spPr/>
        <p:txBody>
          <a:bodyPr>
            <a:normAutofit/>
          </a:bodyPr>
          <a:lstStyle/>
          <a:p>
            <a:r>
              <a:rPr lang="en-US" sz="3200" b="1" dirty="0" smtClean="0"/>
              <a:t>Plan</a:t>
            </a:r>
            <a:endParaRPr lang="el-GR" sz="3200" b="1" dirty="0" smtClean="0"/>
          </a:p>
          <a:p>
            <a:r>
              <a:rPr lang="en-US" sz="3200" b="1" dirty="0" smtClean="0"/>
              <a:t>Do</a:t>
            </a:r>
            <a:endParaRPr lang="el-GR" sz="3200" b="1" dirty="0" smtClean="0"/>
          </a:p>
          <a:p>
            <a:r>
              <a:rPr lang="en-US" sz="3200" b="1" dirty="0" smtClean="0"/>
              <a:t>Check</a:t>
            </a:r>
            <a:endParaRPr lang="el-GR" sz="3200" b="1" dirty="0" smtClean="0"/>
          </a:p>
          <a:p>
            <a:r>
              <a:rPr lang="en-US" sz="3200" b="1" dirty="0" smtClean="0"/>
              <a:t>Act</a:t>
            </a:r>
            <a:endParaRPr lang="el-GR" sz="3200" b="1" dirty="0"/>
          </a:p>
        </p:txBody>
      </p:sp>
      <p:sp>
        <p:nvSpPr>
          <p:cNvPr id="6" name="5 - Θέση περιεχομένου"/>
          <p:cNvSpPr>
            <a:spLocks noGrp="1"/>
          </p:cNvSpPr>
          <p:nvPr>
            <p:ph sz="quarter" idx="4"/>
          </p:nvPr>
        </p:nvSpPr>
        <p:spPr/>
        <p:txBody>
          <a:bodyPr>
            <a:normAutofit fontScale="77500" lnSpcReduction="20000"/>
          </a:bodyPr>
          <a:lstStyle/>
          <a:p>
            <a:r>
              <a:rPr lang="en-US" b="1" dirty="0" smtClean="0"/>
              <a:t>(Plan) </a:t>
            </a:r>
            <a:r>
              <a:rPr lang="el-GR" dirty="0" smtClean="0"/>
              <a:t>Προσδιορισμός των στόχων και των διαδικασιών ώστε να προκύψουν αποτελέσματα σύμφωνα με τις αναμενόμενες αποδόσεις.</a:t>
            </a:r>
            <a:endParaRPr lang="en-US" dirty="0" smtClean="0"/>
          </a:p>
          <a:p>
            <a:r>
              <a:rPr lang="en-US" b="1" dirty="0" smtClean="0"/>
              <a:t>(Do) </a:t>
            </a:r>
            <a:r>
              <a:rPr lang="el-GR" dirty="0" smtClean="0"/>
              <a:t>Εφαρμογή των νέων διαδικασιών.</a:t>
            </a:r>
            <a:endParaRPr lang="en-US" dirty="0" smtClean="0"/>
          </a:p>
          <a:p>
            <a:r>
              <a:rPr lang="en-US" b="1" dirty="0" smtClean="0"/>
              <a:t>(Check) </a:t>
            </a:r>
            <a:r>
              <a:rPr lang="el-GR" dirty="0" smtClean="0"/>
              <a:t>Μέτρηση των νέων διαδικασιών και σύγκριση των αποτελεσμάτων με τα αναμενόμενα αποτελέσματα ώστε να εξακριβωθούν τυχόν αποκλίσεις.</a:t>
            </a:r>
          </a:p>
          <a:p>
            <a:r>
              <a:rPr lang="en-US" b="1" dirty="0" smtClean="0"/>
              <a:t>(Act)</a:t>
            </a:r>
            <a:r>
              <a:rPr lang="en-US" dirty="0" smtClean="0"/>
              <a:t> </a:t>
            </a:r>
            <a:r>
              <a:rPr lang="el-GR" dirty="0" smtClean="0"/>
              <a:t>Ανάλυση των αποκλίσεων ώστε να προσδιοριστεί η αιτία τους.</a:t>
            </a:r>
            <a:endParaRPr lang="el-GR" dirty="0"/>
          </a:p>
        </p:txBody>
      </p:sp>
    </p:spTree>
  </p:cSld>
  <p:clrMapOvr>
    <a:masterClrMapping/>
  </p:clrMapOvr>
  <p:transition spd="slow">
    <p:wedge/>
    <p:sndAc>
      <p:stSnd>
        <p:snd r:embed="rId2" name="arrow.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a:t>
            </a:r>
            <a:r>
              <a:rPr lang="el-GR" dirty="0" err="1" smtClean="0"/>
              <a:t>συστημα</a:t>
            </a:r>
            <a:r>
              <a:rPr lang="el-GR" dirty="0" smtClean="0"/>
              <a:t> </a:t>
            </a:r>
            <a:r>
              <a:rPr lang="el-GR" dirty="0" err="1" smtClean="0"/>
              <a:t>βαθιασ</a:t>
            </a:r>
            <a:r>
              <a:rPr lang="el-GR" dirty="0" smtClean="0"/>
              <a:t> </a:t>
            </a:r>
            <a:r>
              <a:rPr lang="el-GR" dirty="0" err="1" smtClean="0"/>
              <a:t>γνωσησ</a:t>
            </a:r>
            <a:r>
              <a:rPr lang="el-GR" dirty="0" smtClean="0"/>
              <a:t> του </a:t>
            </a:r>
            <a:r>
              <a:rPr lang="en-US" dirty="0" err="1" smtClean="0"/>
              <a:t>deming</a:t>
            </a:r>
            <a:endParaRPr lang="el-GR" dirty="0"/>
          </a:p>
        </p:txBody>
      </p:sp>
      <p:sp>
        <p:nvSpPr>
          <p:cNvPr id="3" name="2 - Θέση κειμένου"/>
          <p:cNvSpPr>
            <a:spLocks noGrp="1"/>
          </p:cNvSpPr>
          <p:nvPr>
            <p:ph type="body" sz="half" idx="2"/>
          </p:nvPr>
        </p:nvSpPr>
        <p:spPr>
          <a:xfrm>
            <a:off x="5389098" y="3283634"/>
            <a:ext cx="3429000" cy="2788572"/>
          </a:xfrm>
        </p:spPr>
        <p:txBody>
          <a:bodyPr>
            <a:normAutofit fontScale="77500" lnSpcReduction="20000"/>
          </a:bodyPr>
          <a:lstStyle/>
          <a:p>
            <a:pPr algn="just"/>
            <a:r>
              <a:rPr lang="el-GR" sz="1600" b="1" i="1" dirty="0" smtClean="0">
                <a:solidFill>
                  <a:schemeClr val="bg1"/>
                </a:solidFill>
              </a:rPr>
              <a:t>«Το επικρατές στυλ διαχείρισης πρέπει να υποβληθεί σε ανασχηματισμό. Ένα σύστημα δεν καταλαβαίνει από μόνο του. Ο ανασχηματισμός απαιτεί την γνώμη τρίτων… Το πρώτο βήμα είναι η αλλαγή του καθενός ξεχωριστά. Αυτή η αλλαγή είναι ασυνεχής, και επιτυγχάνεται κατανοώντας το σύστημα βαθιάς γνώσης… Μόλις το κάθε άτομο αντιληφτεί το σύστημα της βαθιάς γνώσης θα εφαρμόσει όλες τις αρχές στις σχέσεις του με τα άλλα άτομα και θα: </a:t>
            </a:r>
            <a:endParaRPr lang="en-US" sz="1600" b="1" i="1" dirty="0" smtClean="0">
              <a:solidFill>
                <a:schemeClr val="bg1"/>
              </a:solidFill>
            </a:endParaRPr>
          </a:p>
          <a:p>
            <a:pPr algn="just"/>
            <a:endParaRPr lang="el-GR" sz="1600" b="1" i="1" dirty="0" smtClean="0">
              <a:solidFill>
                <a:schemeClr val="bg1"/>
              </a:solidFill>
            </a:endParaRPr>
          </a:p>
          <a:p>
            <a:pPr algn="just"/>
            <a:r>
              <a:rPr lang="el-GR" sz="1600" b="1" i="1" dirty="0" smtClean="0">
                <a:solidFill>
                  <a:schemeClr val="bg1"/>
                </a:solidFill>
              </a:rPr>
              <a:t>• Γίνει παράδειγμα για του άλλους </a:t>
            </a:r>
          </a:p>
          <a:p>
            <a:pPr algn="just"/>
            <a:r>
              <a:rPr lang="el-GR" sz="1600" b="1" i="1" dirty="0" smtClean="0">
                <a:solidFill>
                  <a:schemeClr val="bg1"/>
                </a:solidFill>
              </a:rPr>
              <a:t>• Θα γίνει καλός ακροατής αλλά δε θα συμβιβάζεται </a:t>
            </a:r>
          </a:p>
          <a:p>
            <a:pPr algn="just"/>
            <a:r>
              <a:rPr lang="el-GR" sz="1600" b="1" i="1" dirty="0" smtClean="0">
                <a:solidFill>
                  <a:schemeClr val="bg1"/>
                </a:solidFill>
              </a:rPr>
              <a:t>• Θα διδάσκει συνεχώς τους άλλους και </a:t>
            </a:r>
          </a:p>
          <a:p>
            <a:pPr algn="just"/>
            <a:r>
              <a:rPr lang="el-GR" sz="1600" b="1" i="1" dirty="0" smtClean="0">
                <a:solidFill>
                  <a:schemeClr val="bg1"/>
                </a:solidFill>
              </a:rPr>
              <a:t>• Θα βοηθήσει τους άλλους να εγκαταλείψουν τον τρόπο που ενεργούν και τις πεποιθήσεις τους και να συμμεριστούν τη νέα φιλοσοφία χωρίς ενοχές για το παρελθόν.» </a:t>
            </a:r>
          </a:p>
          <a:p>
            <a:pPr algn="just"/>
            <a:endParaRPr lang="el-GR" b="1" dirty="0" smtClean="0">
              <a:solidFill>
                <a:schemeClr val="bg1"/>
              </a:solidFill>
            </a:endParaRPr>
          </a:p>
          <a:p>
            <a:endParaRPr lang="el-GR" dirty="0"/>
          </a:p>
        </p:txBody>
      </p:sp>
      <p:pic>
        <p:nvPicPr>
          <p:cNvPr id="5" name="4 - Θέση εικόνας" descr="onlinesurvey.png"/>
          <p:cNvPicPr>
            <a:picLocks noGrp="1" noChangeAspect="1"/>
          </p:cNvPicPr>
          <p:nvPr>
            <p:ph type="pic" idx="1"/>
          </p:nvPr>
        </p:nvPicPr>
        <p:blipFill>
          <a:blip r:embed="rId3" cstate="print"/>
          <a:srcRect l="16787" r="16787"/>
          <a:stretch>
            <a:fillRect/>
          </a:stretch>
        </p:blipFill>
        <p:spPr/>
      </p:pic>
    </p:spTree>
  </p:cSld>
  <p:clrMapOvr>
    <a:masterClrMapping/>
  </p:clrMapOvr>
  <p:transition spd="slow">
    <p:wedge/>
    <p:sndAc>
      <p:stSnd>
        <p:snd r:embed="rId2" name="arrow.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ΑΝΤΙ ΕΠΙΛΟΓΟΥ</a:t>
            </a:r>
            <a:endParaRPr lang="el-GR" dirty="0"/>
          </a:p>
        </p:txBody>
      </p:sp>
      <p:pic>
        <p:nvPicPr>
          <p:cNvPr id="4" name="3 - Θέση περιεχομένου" descr="ΙΤΑΛΙΑ 2 010.JPG"/>
          <p:cNvPicPr>
            <a:picLocks noGrp="1" noChangeAspect="1"/>
          </p:cNvPicPr>
          <p:nvPr>
            <p:ph idx="1"/>
          </p:nvPr>
        </p:nvPicPr>
        <p:blipFill>
          <a:blip r:embed="rId3" cstate="print"/>
          <a:stretch>
            <a:fillRect/>
          </a:stretch>
        </p:blipFill>
        <p:spPr>
          <a:xfrm>
            <a:off x="928661" y="2285992"/>
            <a:ext cx="3048021" cy="2286016"/>
          </a:xfrm>
        </p:spPr>
      </p:pic>
      <p:sp>
        <p:nvSpPr>
          <p:cNvPr id="6" name="5 - TextBox"/>
          <p:cNvSpPr txBox="1"/>
          <p:nvPr/>
        </p:nvSpPr>
        <p:spPr>
          <a:xfrm>
            <a:off x="3643306" y="2214554"/>
            <a:ext cx="4214842" cy="3077766"/>
          </a:xfrm>
          <a:prstGeom prst="rect">
            <a:avLst/>
          </a:prstGeom>
          <a:noFill/>
        </p:spPr>
        <p:txBody>
          <a:bodyPr wrap="square" rtlCol="0">
            <a:spAutoFit/>
          </a:bodyPr>
          <a:lstStyle/>
          <a:p>
            <a:pPr algn="ctr"/>
            <a:r>
              <a:rPr lang="el-GR" b="1" i="1" dirty="0" err="1" smtClean="0"/>
              <a:t>΄΄Την</a:t>
            </a:r>
            <a:r>
              <a:rPr lang="el-GR" b="1" i="1" dirty="0" smtClean="0"/>
              <a:t> ημέρα που θα δούμε την αλήθεια</a:t>
            </a:r>
          </a:p>
          <a:p>
            <a:pPr algn="ctr"/>
            <a:r>
              <a:rPr lang="el-GR" b="1" i="1" dirty="0" smtClean="0"/>
              <a:t>και θα σταματήσουμε να μιλάμε,</a:t>
            </a:r>
          </a:p>
          <a:p>
            <a:pPr algn="ctr"/>
            <a:r>
              <a:rPr lang="el-GR" b="1" i="1" dirty="0" smtClean="0"/>
              <a:t>είναι η μέρα που θ’ αρχίσουμε</a:t>
            </a:r>
          </a:p>
          <a:p>
            <a:pPr algn="ctr"/>
            <a:r>
              <a:rPr lang="el-GR" b="1" i="1" dirty="0" smtClean="0"/>
              <a:t>να </a:t>
            </a:r>
            <a:r>
              <a:rPr lang="el-GR" b="1" i="1" dirty="0" err="1" smtClean="0"/>
              <a:t>πεθαίνουμε΄΄</a:t>
            </a:r>
            <a:endParaRPr lang="el-GR" b="1" i="1" dirty="0" smtClean="0"/>
          </a:p>
          <a:p>
            <a:pPr algn="ctr"/>
            <a:endParaRPr lang="el-GR" b="1" i="1" dirty="0" smtClean="0"/>
          </a:p>
          <a:p>
            <a:pPr algn="ctr"/>
            <a:r>
              <a:rPr lang="el-GR" b="1" i="1" dirty="0" smtClean="0"/>
              <a:t>[</a:t>
            </a:r>
            <a:r>
              <a:rPr lang="en-US" b="1" i="1" dirty="0" smtClean="0"/>
              <a:t>Martin Luther King]</a:t>
            </a:r>
            <a:endParaRPr lang="el-GR" b="1" i="1" dirty="0" smtClean="0"/>
          </a:p>
          <a:p>
            <a:endParaRPr lang="el-GR" dirty="0" smtClean="0"/>
          </a:p>
          <a:p>
            <a:endParaRPr lang="el-GR" dirty="0" smtClean="0"/>
          </a:p>
          <a:p>
            <a:endParaRPr lang="el-GR" dirty="0" smtClean="0"/>
          </a:p>
          <a:p>
            <a:pPr algn="ctr"/>
            <a:r>
              <a:rPr lang="el-GR" sz="3200" b="1" dirty="0" smtClean="0"/>
              <a:t>ΣΑΣ ΕΥΧΑΡΙΣΤΩ ΠΟΛΥ</a:t>
            </a:r>
            <a:endParaRPr lang="el-GR" sz="3200" b="1" dirty="0"/>
          </a:p>
        </p:txBody>
      </p:sp>
    </p:spTree>
  </p:cSld>
  <p:clrMapOvr>
    <a:masterClrMapping/>
  </p:clrMapOvr>
  <p:transition spd="slow">
    <p:wedge/>
    <p:sndAc>
      <p:stSnd>
        <p:snd r:embed="rId2" name="arrow.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1. ΕΝΝΟΙΟΛΟΓΙΚΗ ΠΡΟΣΕΓΓΙΣΗ ΤΗΣ ΠΟΙΟΤΗΤΑΣ</a:t>
            </a:r>
            <a:endParaRPr lang="el-GR" dirty="0"/>
          </a:p>
        </p:txBody>
      </p:sp>
      <p:sp>
        <p:nvSpPr>
          <p:cNvPr id="3" name="2 - Θέση κειμένου"/>
          <p:cNvSpPr>
            <a:spLocks noGrp="1"/>
          </p:cNvSpPr>
          <p:nvPr>
            <p:ph type="body" sz="half" idx="2"/>
          </p:nvPr>
        </p:nvSpPr>
        <p:spPr/>
        <p:txBody>
          <a:bodyPr>
            <a:normAutofit/>
          </a:bodyPr>
          <a:lstStyle/>
          <a:p>
            <a:endParaRPr lang="el-GR" sz="2000" b="1" dirty="0" smtClean="0">
              <a:solidFill>
                <a:schemeClr val="bg1"/>
              </a:solidFill>
            </a:endParaRPr>
          </a:p>
          <a:p>
            <a:r>
              <a:rPr lang="el-GR" sz="2000" b="1" dirty="0" smtClean="0">
                <a:solidFill>
                  <a:schemeClr val="bg1"/>
                </a:solidFill>
              </a:rPr>
              <a:t>Β. ΟΙΚΟΝΟΜΙΚΗ ΠΡΟΣΕΓΓΙΣΗ</a:t>
            </a:r>
            <a:endParaRPr lang="el-GR" sz="2000" b="1" dirty="0">
              <a:solidFill>
                <a:schemeClr val="bg1"/>
              </a:solidFill>
            </a:endParaRPr>
          </a:p>
        </p:txBody>
      </p:sp>
      <p:sp>
        <p:nvSpPr>
          <p:cNvPr id="4" name="3 - Θέση εικόνας"/>
          <p:cNvSpPr>
            <a:spLocks noGrp="1"/>
          </p:cNvSpPr>
          <p:nvPr>
            <p:ph type="pic" idx="1"/>
          </p:nvPr>
        </p:nvSpPr>
        <p:spPr>
          <a:xfrm>
            <a:off x="642910" y="1071546"/>
            <a:ext cx="4206240" cy="4206240"/>
          </a:xfrm>
          <a:solidFill>
            <a:schemeClr val="accent4">
              <a:lumMod val="75000"/>
            </a:schemeClr>
          </a:solidFill>
          <a:ln>
            <a:solidFill>
              <a:schemeClr val="accent4">
                <a:lumMod val="75000"/>
              </a:schemeClr>
            </a:solidFill>
          </a:ln>
          <a:effectLst>
            <a:glow rad="228600">
              <a:schemeClr val="accent3">
                <a:satMod val="175000"/>
                <a:alpha val="40000"/>
              </a:schemeClr>
            </a:glow>
            <a:outerShdw blurRad="44450" dist="3810" dir="5400000" algn="tl" rotWithShape="0">
              <a:srgbClr val="000000">
                <a:alpha val="60000"/>
              </a:srgbClr>
            </a:outerShdw>
          </a:effectLst>
        </p:spPr>
      </p:sp>
      <p:sp>
        <p:nvSpPr>
          <p:cNvPr id="5" name="4 - Συν"/>
          <p:cNvSpPr/>
          <p:nvPr/>
        </p:nvSpPr>
        <p:spPr>
          <a:xfrm>
            <a:off x="3428992" y="2928934"/>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Μείον"/>
          <p:cNvSpPr/>
          <p:nvPr/>
        </p:nvSpPr>
        <p:spPr>
          <a:xfrm>
            <a:off x="3214678" y="4143380"/>
            <a:ext cx="914400" cy="914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Πολλαπλασιασμός"/>
          <p:cNvSpPr/>
          <p:nvPr/>
        </p:nvSpPr>
        <p:spPr>
          <a:xfrm>
            <a:off x="2071670" y="3786190"/>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Διαίρεση"/>
          <p:cNvSpPr/>
          <p:nvPr/>
        </p:nvSpPr>
        <p:spPr>
          <a:xfrm>
            <a:off x="1071538" y="3929066"/>
            <a:ext cx="914400" cy="914400"/>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Ίσο"/>
          <p:cNvSpPr/>
          <p:nvPr/>
        </p:nvSpPr>
        <p:spPr>
          <a:xfrm>
            <a:off x="2357422" y="2071678"/>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0" name="9 - Διάφορο"/>
          <p:cNvSpPr/>
          <p:nvPr/>
        </p:nvSpPr>
        <p:spPr>
          <a:xfrm>
            <a:off x="785786" y="2643182"/>
            <a:ext cx="914400" cy="914400"/>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transition spd="slow">
    <p:wedge/>
    <p:sndAc>
      <p:stSnd>
        <p:snd r:embed="rId2" name="arrow.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ΟΙ  ΝΟΜΟΙ ΤΗΣ ΑΓΟΡΑΣ</a:t>
            </a:r>
            <a:endParaRPr lang="el-GR" dirty="0"/>
          </a:p>
        </p:txBody>
      </p:sp>
      <p:sp>
        <p:nvSpPr>
          <p:cNvPr id="3" name="2 - Θέση κειμένου"/>
          <p:cNvSpPr>
            <a:spLocks noGrp="1"/>
          </p:cNvSpPr>
          <p:nvPr>
            <p:ph type="body" idx="1"/>
          </p:nvPr>
        </p:nvSpPr>
        <p:spPr/>
        <p:txBody>
          <a:bodyPr/>
          <a:lstStyle/>
          <a:p>
            <a:endParaRPr lang="el-GR" dirty="0"/>
          </a:p>
        </p:txBody>
      </p:sp>
      <p:sp>
        <p:nvSpPr>
          <p:cNvPr id="4" name="3 - Θέση κειμένου"/>
          <p:cNvSpPr>
            <a:spLocks noGrp="1"/>
          </p:cNvSpPr>
          <p:nvPr>
            <p:ph type="body" sz="half" idx="3"/>
          </p:nvPr>
        </p:nvSpPr>
        <p:spPr/>
        <p:txBody>
          <a:bodyPr/>
          <a:lstStyle/>
          <a:p>
            <a:endParaRPr lang="el-GR"/>
          </a:p>
        </p:txBody>
      </p:sp>
      <p:sp>
        <p:nvSpPr>
          <p:cNvPr id="5" name="4 - Θέση περιεχομένου"/>
          <p:cNvSpPr>
            <a:spLocks noGrp="1"/>
          </p:cNvSpPr>
          <p:nvPr>
            <p:ph sz="quarter" idx="2"/>
          </p:nvPr>
        </p:nvSpPr>
        <p:spPr/>
        <p:txBody>
          <a:bodyPr>
            <a:normAutofit fontScale="55000" lnSpcReduction="20000"/>
          </a:bodyPr>
          <a:lstStyle/>
          <a:p>
            <a:pPr algn="ctr"/>
            <a:r>
              <a:rPr lang="el-GR" b="1" dirty="0" smtClean="0"/>
              <a:t>Η ΟΙΚΟΝΟΜΙΚΗ ΠΡΟΣΕΓΓΙΣΗ θεωρεί ότι οι νόμοι της αγοράς καθορίζουν τη Ποιότητα των προϊόντων προς πώληση</a:t>
            </a:r>
          </a:p>
          <a:p>
            <a:pPr algn="ctr"/>
            <a:r>
              <a:rPr lang="el-GR" b="1" dirty="0" smtClean="0"/>
              <a:t>Η Ποιότητα ενός προϊόντος συνδέεται με την αξία και τη τιμή του</a:t>
            </a:r>
          </a:p>
          <a:p>
            <a:pPr algn="ctr"/>
            <a:r>
              <a:rPr lang="el-GR" b="1" dirty="0" smtClean="0"/>
              <a:t>Σύμφωνα με τα παραδοσιακά οικονομικά μοντέλα, για τις προτιμήσεις των καταναλωτών, αποφασιστικός παράγοντας είναι η τιμή του προϊόντος, η οποία όσο μειώνεται τόσο απομακρύνεται από τα πρότυπα ποιότητας</a:t>
            </a:r>
          </a:p>
          <a:p>
            <a:pPr algn="ctr"/>
            <a:r>
              <a:rPr lang="el-GR" b="1" dirty="0" smtClean="0"/>
              <a:t>Η υπερβολική αποδοχή αυτής της προσέγγισης της Ποιότητας από τις Αμερικανικές Επιχειρήσεις οδήγησε στην απόκτηση κακής φήμης των προϊόντων τους, σε σχέση με τις αντίστοιχες Ιαπωνικές, ιδιαίτερα μετά τον Δεύτερο Παγκόσμιο Πόλεμο  </a:t>
            </a:r>
            <a:endParaRPr lang="el-GR" b="1" dirty="0"/>
          </a:p>
        </p:txBody>
      </p:sp>
      <p:graphicFrame>
        <p:nvGraphicFramePr>
          <p:cNvPr id="7" name="6 - Θέση περιεχομένου"/>
          <p:cNvGraphicFramePr>
            <a:graphicFrameLocks noGrp="1"/>
          </p:cNvGraphicFramePr>
          <p:nvPr>
            <p:ph sz="quarter" idx="4"/>
          </p:nvPr>
        </p:nvGraphicFramePr>
        <p:xfrm>
          <a:off x="4178300" y="1711325"/>
          <a:ext cx="3521075"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wedge/>
    <p:sndAc>
      <p:stSnd>
        <p:snd r:embed="rId2" name="arrow.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cene3d>
            <a:camera prst="orthographicFront"/>
            <a:lightRig rig="threePt" dir="t"/>
          </a:scene3d>
          <a:sp3d>
            <a:bevelT w="139700" prst="cross"/>
          </a:sp3d>
        </p:spPr>
        <p:txBody>
          <a:bodyPr/>
          <a:lstStyle/>
          <a:p>
            <a:r>
              <a:rPr lang="el-GR" dirty="0" smtClean="0"/>
              <a:t>1. ΕΝΝΟΙΟΛΟΓΙΚΗ ΠΡΟΣΕΓΓΙΣΗ ΤΗΣ ΠΟΙΟΤΗΤΑΣ</a:t>
            </a:r>
            <a:endParaRPr lang="el-GR" dirty="0"/>
          </a:p>
        </p:txBody>
      </p:sp>
      <p:sp>
        <p:nvSpPr>
          <p:cNvPr id="3" name="2 - Θέση κειμένου"/>
          <p:cNvSpPr>
            <a:spLocks noGrp="1"/>
          </p:cNvSpPr>
          <p:nvPr>
            <p:ph type="body" sz="half" idx="2"/>
          </p:nvPr>
        </p:nvSpPr>
        <p:spPr/>
        <p:txBody>
          <a:bodyPr>
            <a:normAutofit/>
          </a:bodyPr>
          <a:lstStyle/>
          <a:p>
            <a:endParaRPr lang="el-GR" sz="2000" b="1" dirty="0" smtClean="0">
              <a:solidFill>
                <a:schemeClr val="bg1"/>
              </a:solidFill>
            </a:endParaRPr>
          </a:p>
          <a:p>
            <a:r>
              <a:rPr lang="el-GR" sz="2000" b="1" dirty="0" smtClean="0">
                <a:solidFill>
                  <a:schemeClr val="bg1"/>
                </a:solidFill>
              </a:rPr>
              <a:t>Γ. ΤΕΧΝΟΚΡΑΤΙΚΗ ΠΡΟΣΕΓΓΙΣΗ</a:t>
            </a:r>
            <a:endParaRPr lang="el-GR" sz="2000" b="1" dirty="0">
              <a:solidFill>
                <a:schemeClr val="bg1"/>
              </a:solidFill>
            </a:endParaRPr>
          </a:p>
        </p:txBody>
      </p:sp>
      <p:sp>
        <p:nvSpPr>
          <p:cNvPr id="4" name="3 - Θέση εικόνας"/>
          <p:cNvSpPr>
            <a:spLocks noGrp="1"/>
          </p:cNvSpPr>
          <p:nvPr>
            <p:ph type="pic" idx="1"/>
          </p:nvPr>
        </p:nvSpPr>
        <p:spPr>
          <a:xfrm>
            <a:off x="642910" y="785794"/>
            <a:ext cx="4206240" cy="4206240"/>
          </a:xfrm>
          <a:solidFill>
            <a:srgbClr val="7030A0"/>
          </a:solidFill>
          <a:ln>
            <a:solidFill>
              <a:schemeClr val="accent6">
                <a:lumMod val="75000"/>
              </a:schemeClr>
            </a:solidFill>
          </a:ln>
        </p:spPr>
      </p:sp>
      <p:sp>
        <p:nvSpPr>
          <p:cNvPr id="5" name="4 - Διάγραμμα ροής: Υπορουτίνα"/>
          <p:cNvSpPr/>
          <p:nvPr/>
        </p:nvSpPr>
        <p:spPr>
          <a:xfrm>
            <a:off x="3500430" y="4000504"/>
            <a:ext cx="914400" cy="612648"/>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Διάγραμμα ροής: Διάτρητη ταινία"/>
          <p:cNvSpPr/>
          <p:nvPr/>
        </p:nvSpPr>
        <p:spPr>
          <a:xfrm>
            <a:off x="1785918" y="3857628"/>
            <a:ext cx="914400" cy="8046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Διάγραμμα ροής: Συρραφή"/>
          <p:cNvSpPr/>
          <p:nvPr/>
        </p:nvSpPr>
        <p:spPr>
          <a:xfrm>
            <a:off x="3214678" y="2571744"/>
            <a:ext cx="457200" cy="914400"/>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 name="7 - Διάγραμμα ροής: Πολλαπλή εκτύπωση"/>
          <p:cNvSpPr/>
          <p:nvPr/>
        </p:nvSpPr>
        <p:spPr>
          <a:xfrm>
            <a:off x="1142976" y="2857496"/>
            <a:ext cx="1060704" cy="758952"/>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Διάγραμμα ροής: Λογικό &quot;Ή&quot;"/>
          <p:cNvSpPr/>
          <p:nvPr/>
        </p:nvSpPr>
        <p:spPr>
          <a:xfrm>
            <a:off x="3929058" y="2643182"/>
            <a:ext cx="612648" cy="612648"/>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Διάγραμμα ροής: Μη αυτόματη λειτουργία"/>
          <p:cNvSpPr/>
          <p:nvPr/>
        </p:nvSpPr>
        <p:spPr>
          <a:xfrm>
            <a:off x="2500298" y="1785926"/>
            <a:ext cx="914400" cy="612648"/>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Διάγραμμα ροής: Εναλλακτική διεργασία"/>
          <p:cNvSpPr/>
          <p:nvPr/>
        </p:nvSpPr>
        <p:spPr>
          <a:xfrm>
            <a:off x="3786182" y="1285860"/>
            <a:ext cx="914400"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Διάγραμμα ροής: Είσοδος από πληκτρολόγιο"/>
          <p:cNvSpPr/>
          <p:nvPr/>
        </p:nvSpPr>
        <p:spPr>
          <a:xfrm>
            <a:off x="1000100" y="1428736"/>
            <a:ext cx="914400" cy="457200"/>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wedge/>
    <p:sndAc>
      <p:stSnd>
        <p:snd r:embed="rId2" name="arrow.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ΣΥΣΤΗΜΑΤΙΚΗ ΤΗΡΗΣΗ ΤΩΝ ΠΡΟΔΙΑΓΡΑΦΩΝ</a:t>
            </a:r>
            <a:endParaRPr lang="el-GR" dirty="0"/>
          </a:p>
        </p:txBody>
      </p:sp>
      <p:sp>
        <p:nvSpPr>
          <p:cNvPr id="3" name="2 - Θέση κειμένου"/>
          <p:cNvSpPr>
            <a:spLocks noGrp="1"/>
          </p:cNvSpPr>
          <p:nvPr>
            <p:ph type="body" idx="1"/>
          </p:nvPr>
        </p:nvSpPr>
        <p:spPr/>
        <p:txBody>
          <a:bodyPr/>
          <a:lstStyle/>
          <a:p>
            <a:endParaRPr lang="el-GR"/>
          </a:p>
        </p:txBody>
      </p:sp>
      <p:sp>
        <p:nvSpPr>
          <p:cNvPr id="4" name="3 - Θέση κειμένου"/>
          <p:cNvSpPr>
            <a:spLocks noGrp="1"/>
          </p:cNvSpPr>
          <p:nvPr>
            <p:ph type="body" sz="half" idx="3"/>
          </p:nvPr>
        </p:nvSpPr>
        <p:spPr/>
        <p:txBody>
          <a:bodyPr/>
          <a:lstStyle/>
          <a:p>
            <a:endParaRPr lang="el-GR"/>
          </a:p>
        </p:txBody>
      </p:sp>
      <p:sp>
        <p:nvSpPr>
          <p:cNvPr id="5" name="4 - Θέση περιεχομένου"/>
          <p:cNvSpPr>
            <a:spLocks noGrp="1"/>
          </p:cNvSpPr>
          <p:nvPr>
            <p:ph sz="quarter" idx="2"/>
          </p:nvPr>
        </p:nvSpPr>
        <p:spPr/>
        <p:txBody>
          <a:bodyPr>
            <a:normAutofit fontScale="92500"/>
          </a:bodyPr>
          <a:lstStyle/>
          <a:p>
            <a:pPr algn="ctr"/>
            <a:r>
              <a:rPr lang="el-GR" sz="1800" b="1" dirty="0" smtClean="0"/>
              <a:t>Η ΤΕΧΝΟΚΡΑΤΙΚΗ ΠΡΟΣΕΓΓΙΣΗ θεωρεί την Ποιότητα, όχι ως την </a:t>
            </a:r>
            <a:r>
              <a:rPr lang="el-GR" sz="1800" dirty="0" smtClean="0"/>
              <a:t>«</a:t>
            </a:r>
            <a:r>
              <a:rPr lang="el-GR" sz="1800" b="1" dirty="0" smtClean="0"/>
              <a:t>Ωραιότητα </a:t>
            </a:r>
            <a:r>
              <a:rPr lang="el-GR" sz="1800" dirty="0" smtClean="0"/>
              <a:t>» </a:t>
            </a:r>
            <a:r>
              <a:rPr lang="el-GR" sz="1800" b="1" dirty="0" smtClean="0"/>
              <a:t>και τη </a:t>
            </a:r>
            <a:r>
              <a:rPr lang="el-GR" sz="1800" dirty="0" smtClean="0"/>
              <a:t>«</a:t>
            </a:r>
            <a:r>
              <a:rPr lang="el-GR" sz="1800" b="1" dirty="0" err="1" smtClean="0"/>
              <a:t>Λαμπερότητα</a:t>
            </a:r>
            <a:r>
              <a:rPr lang="el-GR" sz="1800" dirty="0" smtClean="0"/>
              <a:t>»</a:t>
            </a:r>
            <a:r>
              <a:rPr lang="el-GR" sz="1800" b="1" dirty="0" smtClean="0"/>
              <a:t>, αλλά ως την αυστηρή και συστηματική τήρηση των προδιαγραφών στη παραγωγική διαδικασία</a:t>
            </a:r>
          </a:p>
          <a:p>
            <a:pPr algn="ctr"/>
            <a:r>
              <a:rPr lang="el-GR" sz="1800" b="1" dirty="0" smtClean="0"/>
              <a:t>Εκπρόσωποι αυτής της θεώρησης, όπως ο </a:t>
            </a:r>
            <a:r>
              <a:rPr lang="en-US" sz="1800" b="1" dirty="0" err="1" smtClean="0"/>
              <a:t>Juran</a:t>
            </a:r>
            <a:r>
              <a:rPr lang="en-US" sz="1800" b="1" dirty="0" smtClean="0"/>
              <a:t> </a:t>
            </a:r>
            <a:r>
              <a:rPr lang="el-GR" sz="1800" b="1" dirty="0" smtClean="0"/>
              <a:t>και ο </a:t>
            </a:r>
            <a:r>
              <a:rPr lang="en-US" sz="1800" b="1" dirty="0" err="1" smtClean="0"/>
              <a:t>Grosby</a:t>
            </a:r>
            <a:r>
              <a:rPr lang="en-US" sz="1800" b="1" dirty="0" smtClean="0"/>
              <a:t> </a:t>
            </a:r>
            <a:r>
              <a:rPr lang="el-GR" sz="1800" b="1" dirty="0" smtClean="0"/>
              <a:t>χρησιμοποίησαν τον στατιστικό ποιοτικό έλεγχο για τη διασφάλιση της Ποιότητας στα πλαίσια αυτής της προσέγγισης </a:t>
            </a:r>
            <a:endParaRPr lang="el-GR" sz="1800" b="1" dirty="0"/>
          </a:p>
        </p:txBody>
      </p:sp>
      <p:pic>
        <p:nvPicPr>
          <p:cNvPr id="7" name="6 - Θέση περιεχομένου" descr="IMG_2543.JPG"/>
          <p:cNvPicPr>
            <a:picLocks noGrp="1" noChangeAspect="1"/>
          </p:cNvPicPr>
          <p:nvPr>
            <p:ph sz="quarter" idx="4"/>
          </p:nvPr>
        </p:nvPicPr>
        <p:blipFill>
          <a:blip r:embed="rId3" cstate="print"/>
          <a:stretch>
            <a:fillRect/>
          </a:stretch>
        </p:blipFill>
        <p:spPr>
          <a:xfrm>
            <a:off x="4178300" y="2448322"/>
            <a:ext cx="3521074" cy="264080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p:wedge/>
    <p:sndAc>
      <p:stSnd>
        <p:snd r:embed="rId2" name="arrow.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sz="4000" dirty="0" smtClean="0">
                <a:solidFill>
                  <a:schemeClr val="bg1"/>
                </a:solidFill>
              </a:rPr>
              <a:t>2. ΣΤΑΔΙΑ ΤΗΣ ΕΞΕΛΙΚΤΙΚΗΣ ΠΟΡΕΙΑΣ ΤΗΣ ΠΟΙΟΤΗΤΑΣ</a:t>
            </a:r>
            <a:endParaRPr lang="el-GR" dirty="0"/>
          </a:p>
        </p:txBody>
      </p:sp>
      <p:sp>
        <p:nvSpPr>
          <p:cNvPr id="3" name="2 - Θέση κειμένου"/>
          <p:cNvSpPr>
            <a:spLocks noGrp="1"/>
          </p:cNvSpPr>
          <p:nvPr>
            <p:ph type="body" idx="1"/>
          </p:nvPr>
        </p:nvSpPr>
        <p:spPr/>
        <p:txBody>
          <a:bodyPr/>
          <a:lstStyle/>
          <a:p>
            <a:endParaRPr lang="el-GR"/>
          </a:p>
        </p:txBody>
      </p:sp>
      <p:sp>
        <p:nvSpPr>
          <p:cNvPr id="4" name="3 - Θέση κειμένου"/>
          <p:cNvSpPr>
            <a:spLocks noGrp="1"/>
          </p:cNvSpPr>
          <p:nvPr>
            <p:ph type="body" sz="half" idx="3"/>
          </p:nvPr>
        </p:nvSpPr>
        <p:spPr/>
        <p:txBody>
          <a:bodyPr/>
          <a:lstStyle/>
          <a:p>
            <a:endParaRPr lang="el-GR"/>
          </a:p>
        </p:txBody>
      </p:sp>
      <p:graphicFrame>
        <p:nvGraphicFramePr>
          <p:cNvPr id="10" name="9 - Θέση περιεχομένου"/>
          <p:cNvGraphicFramePr>
            <a:graphicFrameLocks noGrp="1"/>
          </p:cNvGraphicFramePr>
          <p:nvPr>
            <p:ph sz="quarter" idx="2"/>
          </p:nvPr>
        </p:nvGraphicFramePr>
        <p:xfrm>
          <a:off x="457200" y="1711325"/>
          <a:ext cx="3521075"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 Θέση περιεχομένου"/>
          <p:cNvGraphicFramePr>
            <a:graphicFrameLocks noGrp="1"/>
          </p:cNvGraphicFramePr>
          <p:nvPr>
            <p:ph sz="quarter" idx="4"/>
          </p:nvPr>
        </p:nvGraphicFramePr>
        <p:xfrm>
          <a:off x="4178300" y="1711325"/>
          <a:ext cx="3521075" cy="4114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slow">
    <p:wedge/>
    <p:sndAc>
      <p:stSnd>
        <p:snd r:embed="rId2" name="arrow.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2">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785</TotalTime>
  <Words>3025</Words>
  <Application>Microsoft Office PowerPoint</Application>
  <PresentationFormat>Προβολή στην οθόνη (4:3)</PresentationFormat>
  <Paragraphs>338</Paragraphs>
  <Slides>47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47</vt:i4>
      </vt:variant>
    </vt:vector>
  </HeadingPairs>
  <TitlesOfParts>
    <vt:vector size="48" baseType="lpstr">
      <vt:lpstr>Αφθονία</vt:lpstr>
      <vt:lpstr>Παρουσίαση του PowerPoint</vt:lpstr>
      <vt:lpstr>ΠΕΡΙΕΧΟΜΕΝΑ</vt:lpstr>
      <vt:lpstr>1. ΕΝΝΟΙΟΛΟΓΙΚΗ ΠΡΟΣΕΓΓΙΣΗ ΤΗΣ ΠΟΙΟΤΗΤΑΣ</vt:lpstr>
      <vt:lpstr>ΑΡΕΤΗ ΚΑΙ ΤΕΛΕΙΟΤΗΤΑ</vt:lpstr>
      <vt:lpstr>1. ΕΝΝΟΙΟΛΟΓΙΚΗ ΠΡΟΣΕΓΓΙΣΗ ΤΗΣ ΠΟΙΟΤΗΤΑΣ</vt:lpstr>
      <vt:lpstr>ΟΙ  ΝΟΜΟΙ ΤΗΣ ΑΓΟΡΑΣ</vt:lpstr>
      <vt:lpstr>1. ΕΝΝΟΙΟΛΟΓΙΚΗ ΠΡΟΣΕΓΓΙΣΗ ΤΗΣ ΠΟΙΟΤΗΤΑΣ</vt:lpstr>
      <vt:lpstr>ΣΥΣΤΗΜΑΤΙΚΗ ΤΗΡΗΣΗ ΤΩΝ ΠΡΟΔΙΑΓΡΑΦΩΝ</vt:lpstr>
      <vt:lpstr>2. ΣΤΑΔΙΑ ΤΗΣ ΕΞΕΛΙΚΤΙΚΗΣ ΠΟΡΕΙΑΣ ΤΗΣ ΠΟΙΟΤΗΤΑΣ</vt:lpstr>
      <vt:lpstr>ΕΠΙΘΕΩΡΗΣΗ-ΠΟΙΟΤΙΚΟΣ ΕΛΕΓΧΟΣ</vt:lpstr>
      <vt:lpstr>Η ΔΙΑΣΦΑΛΙΣΗ ΤΗΣ ΠΟΙΟΤΗΤΑΣ</vt:lpstr>
      <vt:lpstr>ΔΙΟΙΚΗΣΗ ΟΛΙΚΗΣ ΠΟΙΟΤΗΤΑΣ (TOTAL QUALITY MANAGEMENT) </vt:lpstr>
      <vt:lpstr>3. ΘΕΜΕΛΙΩΔΕΙΣ ΑΡΧΕΣ ΤΗΣ ΔΙΟΙΚΗΣΗΣ ΟΛΙΚΗΣ ΠΟΙΟΤΗΤΑΣ</vt:lpstr>
      <vt:lpstr>4. Η ΠΟΙΟΤΗΤΑ ΣΤΙΣ ΥΠΗΡΕΣΙΕΣ ΥΓΕΙΑΣ</vt:lpstr>
      <vt:lpstr>Α. ΟΙ ΚΥΚΛΟΙ ΤΗΣ ΠΟΙΟΤΗΤΑΣ</vt:lpstr>
      <vt:lpstr>Β. ΕΠΤΑ ΒΑΣΙΚΑ ΕΡΓΑΛΕΙΑ ΜΕΤΡΗΣΗΣ ΤΗΣ ΠΟΙΟΤΗΤΑΣ</vt:lpstr>
      <vt:lpstr>Β. ΕΠΤΑ ΒΑΣΙΚΑ ΕΡΓΑΛΕΙΑ ΜΕΤΡΗΣΗΣ ΤΗΣ ΠΟΙΟΤΗΤΑΣ</vt:lpstr>
      <vt:lpstr>    Το ΔιΑγραμμα Αιτίου - Αποτελέσματος ή διΑγραμμα Ishikawa* ή διΑγραμμα Fishbone (διΑγραμμα ψαροκΟκαλου)    </vt:lpstr>
      <vt:lpstr>ΔΙΑΓΡΑΜΜΑ Pareto</vt:lpstr>
      <vt:lpstr>ΙΣΤΟΓΡΑΜΜΑ</vt:lpstr>
      <vt:lpstr>ΔΙΑΓΡΑΜΜΑ ΔΙΑΣΠΟΡΑΣ</vt:lpstr>
      <vt:lpstr>ΣΤΡΩΜΑΤΩΣΗ</vt:lpstr>
      <vt:lpstr>Γ. Η ΕΝΝΟΙΑ ΤΗΣ ΠΟΙΟΤΗΤΑΣ ΣΤΙΣ ΥΠΗΡΕΣΙΕΣ ΥΓΕΙΑΣ</vt:lpstr>
      <vt:lpstr>Γ1. Η ΕΝΝΟΙΑ ΤΗΣ ΠΟΙΟΤΗΤΑΣ ΣΤΙΣ ΥΠΗΡΕΣΙΕΣ ΥΓΕΙΑΣ ΑΠΟ ΔΙΟΙΚΗΤΙΚΗ ΣΚΟΠΙΑ</vt:lpstr>
      <vt:lpstr>Παρουσίαση του PowerPoint</vt:lpstr>
      <vt:lpstr>Γ2. Η ΕΝΝΟΙΑ ΤΗΣ ΠΟΙΟΤΗΤΑΣ ΣΤΙΣ ΥΠΗΡΕΣΙΕΣ ΥΓΕΙΑΣ ΑΠΟ ΤΗ ΠΛΕΥΡΑ ΤΩΝ ΑΣΘΕΝΩΝ</vt:lpstr>
      <vt:lpstr>Παρουσίαση του PowerPoint</vt:lpstr>
      <vt:lpstr>Δ. ΔΙΑΣΦΑΛΙΣΗ ΠΟΙΟΤΗΤΑΣ (QUALITY ASSURANCE)</vt:lpstr>
      <vt:lpstr>Παρουσίαση του PowerPoint</vt:lpstr>
      <vt:lpstr>ΣΤ. ΔΕΙΚΤΕΣ ΠΟΙΟΤΗΤΑΣ</vt:lpstr>
      <vt:lpstr>ΣΤ. ΔΕΙΚΤΕΣ ΠΟΙΟΤΗΤΑΣ</vt:lpstr>
      <vt:lpstr>ΣΤ. ΔΕΙΚΤΕΣ ΠΟΙΟΤΗΤΑΣ</vt:lpstr>
      <vt:lpstr>Ζ. ΤΟ ΚΟΣΤΟΣ ΤΗΣ ΠΟΙΟΤΗΤΑΣ</vt:lpstr>
      <vt:lpstr>Η. Η ΕΥΘΥΝΗ ΤΗΣ ΗΓΕΣΙΑΣ</vt:lpstr>
      <vt:lpstr>5. ΣΧΕΣΕΙΣ ΔΗΜΟΣΙΩΝ ΥΠΑΛΛΗΛΩΝ ΚΑΙ ΠΟΛΙΤΩΝ – ΟΡΘΗ ΔΙΟΙΚΗΤΙΚΗ ΣΥΜΠΕΡΙΦΟΡΑ</vt:lpstr>
      <vt:lpstr>5.1. ΣΥΜΠΕΡΙΦΟΡΑ ΚΑΙ ΥΠΟΧΡΕΩΣΕΙΣ ΤΩΝ ΔΗΜΟΣΙΩΝ ΥΠΑΛΛΗΛΩΝ</vt:lpstr>
      <vt:lpstr>5.1.α. ΕΠΑΓΓΕΛΜΑΤΙΣΜΟΣ Ο δημόσιος υπάλληλος οφείλει να έχει άριστη γνώση του αντικειμένου του και να ενημερώνεται συνεχώς για τις εξελίξεις που σημειώνονται στον επαγγελματικό χώρο του</vt:lpstr>
      <vt:lpstr>5.1.β. ΣΥΜΠΕΡΙΦΟΡΑ ΚΑΤΑ ΤΟΝ ΧΕΙΡΙΣΜΟ ΤΩΝ ΥΠΟΘΕΣΕΩΝ ΤΩΝ ΠΟΛΙΤΩΝ</vt:lpstr>
      <vt:lpstr>5.1.β. ΣΥΜΠΕΡΙΦΟΡΑ ΚΑΤΑ ΤΟΝ ΧΕΙΡΙΣΜΟ ΤΩΝ ΥΠΟΘΕΣΕΩΝ ΤΩΝ ΠΟΛΙΤΩΝ</vt:lpstr>
      <vt:lpstr>5.2. ΘΕΜΕΛΙΩΔΕΙΣ ΑΡΧΕΣ ΤΗΣ ΔΙΟΙΚΗΤΙΚΗΣ ΔΡΑΣΗΣ</vt:lpstr>
      <vt:lpstr>5.3. ΔΙΟΙΚΗΤΙΚΕΣ ΠΡΑΞΕΙΣ</vt:lpstr>
      <vt:lpstr>           Η διοίκηση έχει πάντοτε διακριτική ευχέρεια να ανακαλεί τις πράξεις της </vt:lpstr>
      <vt:lpstr>ΣΥΜΠΕΡΑΣΜΑΤΑ</vt:lpstr>
      <vt:lpstr>Ο ΚΥΚΛΟΣ ΤΟΥ Deming (deming circle)</vt:lpstr>
      <vt:lpstr>Ο ΚΥΚΛΟΣ ΤΟΥ DEMING, ΓΝΩΣΤΟΣ ΚΑΙ ΩΣ PDCA (PLAN-DO-CHECK-ACT)</vt:lpstr>
      <vt:lpstr>Το συστημα βαθιασ γνωσησ του deming</vt:lpstr>
      <vt:lpstr>ΑΝΤΙ ΕΠΙΛΟΓΟΥ</vt:lpstr>
    </vt:vector>
  </TitlesOfParts>
  <Company>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crete</dc:creator>
  <cp:lastModifiedBy>.</cp:lastModifiedBy>
  <cp:revision>112</cp:revision>
  <dcterms:created xsi:type="dcterms:W3CDTF">2014-10-18T06:14:38Z</dcterms:created>
  <dcterms:modified xsi:type="dcterms:W3CDTF">2020-01-31T05:50:53Z</dcterms:modified>
</cp:coreProperties>
</file>